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2"/>
  </p:notesMasterIdLst>
  <p:sldIdLst>
    <p:sldId id="282" r:id="rId3"/>
    <p:sldId id="291" r:id="rId4"/>
    <p:sldId id="293" r:id="rId5"/>
    <p:sldId id="294" r:id="rId6"/>
    <p:sldId id="301" r:id="rId7"/>
    <p:sldId id="303" r:id="rId8"/>
    <p:sldId id="311" r:id="rId9"/>
    <p:sldId id="302" r:id="rId10"/>
    <p:sldId id="286" r:id="rId11"/>
    <p:sldId id="284" r:id="rId13"/>
    <p:sldId id="287" r:id="rId14"/>
    <p:sldId id="288" r:id="rId15"/>
    <p:sldId id="289" r:id="rId16"/>
    <p:sldId id="292" r:id="rId17"/>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BFA"/>
    <a:srgbClr val="D1B291"/>
    <a:srgbClr val="AB8799"/>
    <a:srgbClr val="C17A47"/>
    <a:srgbClr val="DFDCD7"/>
    <a:srgbClr val="F6ECFE"/>
    <a:srgbClr val="9326F1"/>
    <a:srgbClr val="580A98"/>
    <a:srgbClr val="043D41"/>
    <a:srgbClr val="0482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6" autoAdjust="0"/>
    <p:restoredTop sz="97729" autoAdjust="0"/>
  </p:normalViewPr>
  <p:slideViewPr>
    <p:cSldViewPr snapToGrid="0">
      <p:cViewPr varScale="1">
        <p:scale>
          <a:sx n="147" d="100"/>
          <a:sy n="147" d="100"/>
        </p:scale>
        <p:origin x="108" y="9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2.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r>
              <a:rPr lang="en-US" altLang="zh-CN"/>
              <a:t>10</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png"/><Relationship Id="rId8" Type="http://schemas.microsoft.com/office/2007/relationships/hdphoto" Target="../media/image7.wdp"/><Relationship Id="rId7" Type="http://schemas.openxmlformats.org/officeDocument/2006/relationships/image" Target="../media/image6.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microsoft.com/office/2007/relationships/hdphoto" Target="../media/image11.wdp"/><Relationship Id="rId11" Type="http://schemas.openxmlformats.org/officeDocument/2006/relationships/image" Target="../media/image10.png"/><Relationship Id="rId10" Type="http://schemas.microsoft.com/office/2007/relationships/hdphoto" Target="../media/image9.wdp"/><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11.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image" Target="../media/image12.png"/><Relationship Id="rId8" Type="http://schemas.microsoft.com/office/2007/relationships/hdphoto" Target="../media/image18.wdp"/><Relationship Id="rId7" Type="http://schemas.openxmlformats.org/officeDocument/2006/relationships/image" Target="../media/image17.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2" Type="http://schemas.microsoft.com/office/2007/relationships/hdphoto" Target="../media/image11.wdp"/><Relationship Id="rId11" Type="http://schemas.openxmlformats.org/officeDocument/2006/relationships/image" Target="../media/image19.png"/><Relationship Id="rId10"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11.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microsoft.com/office/2007/relationships/hdphoto" Target="../media/image11.wdp"/><Relationship Id="rId8" Type="http://schemas.openxmlformats.org/officeDocument/2006/relationships/image" Target="../media/image10.png"/><Relationship Id="rId7" Type="http://schemas.openxmlformats.org/officeDocument/2006/relationships/image" Target="../media/image15.png"/><Relationship Id="rId6" Type="http://schemas.microsoft.com/office/2007/relationships/hdphoto" Target="../media/image5.wdp"/><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3" Type="http://schemas.openxmlformats.org/officeDocument/2006/relationships/image" Target="../media/image14.png"/><Relationship Id="rId12" Type="http://schemas.openxmlformats.org/officeDocument/2006/relationships/image" Target="../media/image12.png"/><Relationship Id="rId11" Type="http://schemas.microsoft.com/office/2007/relationships/hdphoto" Target="../media/image9.wdp"/><Relationship Id="rId10"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Ref idx="1001">
        <a:schemeClr val="bg1"/>
      </p:bgRef>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solidFill>
            <a:srgbClr val="D1B291"/>
          </a:solidFill>
          <a:ln w="254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pic>
        <p:nvPicPr>
          <p:cNvPr id="4" name="图片 3"/>
          <p:cNvPicPr>
            <a:picLocks noChangeAspect="1"/>
          </p:cNvPicPr>
          <p:nvPr userDrawn="1"/>
        </p:nvPicPr>
        <p:blipFill>
          <a:blip r:embed="rId2" cstate="screen"/>
          <a:stretch>
            <a:fillRect/>
          </a:stretch>
        </p:blipFill>
        <p:spPr>
          <a:xfrm>
            <a:off x="1" y="1"/>
            <a:ext cx="12192000" cy="6858000"/>
          </a:xfrm>
          <a:prstGeom prst="rect">
            <a:avLst/>
          </a:prstGeom>
        </p:spPr>
      </p:pic>
      <p:pic>
        <p:nvPicPr>
          <p:cNvPr id="59" name="图片 58"/>
          <p:cNvPicPr>
            <a:picLocks noChangeAspect="1"/>
          </p:cNvPicPr>
          <p:nvPr userDrawn="1"/>
        </p:nvPicPr>
        <p:blipFill>
          <a:blip r:embed="rId3">
            <a:alphaModFix amt="22000"/>
            <a:duotone>
              <a:schemeClr val="accent1">
                <a:shade val="45000"/>
                <a:satMod val="135000"/>
              </a:schemeClr>
              <a:prstClr val="white"/>
            </a:duotone>
          </a:blip>
          <a:stretch>
            <a:fillRect/>
          </a:stretch>
        </p:blipFill>
        <p:spPr>
          <a:xfrm>
            <a:off x="3854028" y="-1048536"/>
            <a:ext cx="7356852" cy="7222684"/>
          </a:xfrm>
          <a:prstGeom prst="ellipse">
            <a:avLst/>
          </a:prstGeom>
          <a:effectLst>
            <a:softEdge rad="1270000"/>
          </a:effectLst>
        </p:spPr>
      </p:pic>
      <p:pic>
        <p:nvPicPr>
          <p:cNvPr id="62" name="图片 61"/>
          <p:cNvPicPr>
            <a:picLocks noChangeAspect="1"/>
          </p:cNvPicPr>
          <p:nvPr userDrawn="1"/>
        </p:nvPicPr>
        <p:blipFill>
          <a:blip r:embed="rId3">
            <a:alphaModFix amt="22000"/>
            <a:duotone>
              <a:schemeClr val="accent1">
                <a:shade val="45000"/>
                <a:satMod val="135000"/>
              </a:schemeClr>
              <a:prstClr val="white"/>
            </a:duotone>
          </a:blip>
          <a:stretch>
            <a:fillRect/>
          </a:stretch>
        </p:blipFill>
        <p:spPr>
          <a:xfrm flipV="1">
            <a:off x="4880634" y="344840"/>
            <a:ext cx="7356852" cy="7222684"/>
          </a:xfrm>
          <a:prstGeom prst="ellipse">
            <a:avLst/>
          </a:prstGeom>
          <a:effectLst>
            <a:softEdge rad="1270000"/>
          </a:effectLst>
        </p:spPr>
      </p:pic>
      <p:pic>
        <p:nvPicPr>
          <p:cNvPr id="61" name="图片 60"/>
          <p:cNvPicPr>
            <a:picLocks noChangeAspect="1"/>
          </p:cNvPicPr>
          <p:nvPr userDrawn="1"/>
        </p:nvPicPr>
        <p:blipFill rotWithShape="1">
          <a:blip r:embed="rId4" cstate="screen">
            <a:duotone>
              <a:schemeClr val="accent1">
                <a:shade val="45000"/>
                <a:satMod val="135000"/>
              </a:schemeClr>
              <a:prstClr val="white"/>
            </a:duotone>
          </a:blip>
          <a:srcRect/>
          <a:stretch>
            <a:fillRect/>
          </a:stretch>
        </p:blipFill>
        <p:spPr>
          <a:xfrm rot="4500000">
            <a:off x="7044792" y="5230861"/>
            <a:ext cx="3805728" cy="639784"/>
          </a:xfrm>
          <a:prstGeom prst="rect">
            <a:avLst/>
          </a:prstGeom>
        </p:spPr>
      </p:pic>
      <p:pic>
        <p:nvPicPr>
          <p:cNvPr id="55" name="图片 54"/>
          <p:cNvPicPr>
            <a:picLocks noChangeAspect="1"/>
          </p:cNvPicPr>
          <p:nvPr userDrawn="1"/>
        </p:nvPicPr>
        <p:blipFill rotWithShape="1">
          <a:blip r:embed="rId4" cstate="screen">
            <a:duotone>
              <a:prstClr val="black"/>
              <a:schemeClr val="accent1">
                <a:tint val="45000"/>
                <a:satMod val="400000"/>
              </a:schemeClr>
            </a:duotone>
          </a:blip>
          <a:srcRect/>
          <a:stretch>
            <a:fillRect/>
          </a:stretch>
        </p:blipFill>
        <p:spPr>
          <a:xfrm rot="12600000">
            <a:off x="2759738" y="1692490"/>
            <a:ext cx="5947269" cy="639784"/>
          </a:xfrm>
          <a:prstGeom prst="rect">
            <a:avLst/>
          </a:prstGeom>
        </p:spPr>
      </p:pic>
      <p:sp>
        <p:nvSpPr>
          <p:cNvPr id="7" name="文本占位符 6"/>
          <p:cNvSpPr>
            <a:spLocks noGrp="1"/>
          </p:cNvSpPr>
          <p:nvPr userDrawn="1">
            <p:ph type="body" sz="quarter" idx="10" hasCustomPrompt="1"/>
          </p:nvPr>
        </p:nvSpPr>
        <p:spPr>
          <a:xfrm>
            <a:off x="6876653" y="5960767"/>
            <a:ext cx="4642248" cy="180659"/>
          </a:xfrm>
        </p:spPr>
        <p:txBody>
          <a:bodyPr vert="horz" wrap="none" lIns="91440" tIns="45720" rIns="91440" bIns="45720" rtlCol="0" anchor="ctr">
            <a:noAutofit/>
          </a:bodyPr>
          <a:lstStyle>
            <a:lvl1pPr marL="0" indent="0" algn="r">
              <a:buNone/>
              <a:defRPr lang="en-US" altLang="zh-CN" sz="1000" b="0" dirty="0">
                <a:ln>
                  <a:noFill/>
                </a:ln>
                <a:solidFill>
                  <a:schemeClr val="tx1">
                    <a:alpha val="50000"/>
                  </a:schemeClr>
                </a:solidFill>
                <a:latin typeface="+mj-lt"/>
                <a:ea typeface="+mj-ea"/>
                <a:cs typeface="+mj-cs"/>
              </a:defRPr>
            </a:lvl1pPr>
          </a:lstStyle>
          <a:p>
            <a:pPr marL="0" lvl="0" indent="0">
              <a:buNone/>
            </a:pPr>
            <a:r>
              <a:rPr lang="en-US" altLang="zh-CN" dirty="0"/>
              <a:t>Speaker name and title</a:t>
            </a:r>
            <a:endParaRPr lang="en-US" altLang="zh-CN" dirty="0"/>
          </a:p>
        </p:txBody>
      </p:sp>
      <p:sp>
        <p:nvSpPr>
          <p:cNvPr id="2" name="标题 1"/>
          <p:cNvSpPr>
            <a:spLocks noGrp="1"/>
          </p:cNvSpPr>
          <p:nvPr userDrawn="1">
            <p:ph type="ctrTitle" hasCustomPrompt="1"/>
          </p:nvPr>
        </p:nvSpPr>
        <p:spPr>
          <a:xfrm>
            <a:off x="691194" y="3818939"/>
            <a:ext cx="4354285" cy="584775"/>
          </a:xfrm>
        </p:spPr>
        <p:txBody>
          <a:bodyPr wrap="square" anchor="b">
            <a:spAutoFit/>
          </a:bodyPr>
          <a:lstStyle>
            <a:lvl1pPr algn="l">
              <a:lnSpc>
                <a:spcPct val="100000"/>
              </a:lnSpc>
              <a:defRPr sz="3200" b="1" spc="0">
                <a:solidFill>
                  <a:schemeClr val="tx1"/>
                </a:solidFill>
              </a:defRPr>
            </a:lvl1pPr>
          </a:lstStyle>
          <a:p>
            <a:r>
              <a:rPr lang="en-US" altLang="zh-CN"/>
              <a:t>OfficePowerPoint</a:t>
            </a:r>
            <a:endParaRPr lang="zh-CN" altLang="en-US" dirty="0"/>
          </a:p>
        </p:txBody>
      </p:sp>
      <p:sp>
        <p:nvSpPr>
          <p:cNvPr id="3" name="副标题 2"/>
          <p:cNvSpPr>
            <a:spLocks noGrp="1"/>
          </p:cNvSpPr>
          <p:nvPr userDrawn="1">
            <p:ph type="subTitle" idx="1"/>
          </p:nvPr>
        </p:nvSpPr>
        <p:spPr>
          <a:xfrm>
            <a:off x="691133" y="4912548"/>
            <a:ext cx="4354285" cy="294632"/>
          </a:xfrm>
          <a:prstGeom prst="rect">
            <a:avLst/>
          </a:prstGeom>
          <a:noFill/>
        </p:spPr>
        <p:txBody>
          <a:bodyPr wrap="square" anchor="b">
            <a:spAutoFit/>
          </a:bodyPr>
          <a:lstStyle>
            <a:lvl1pPr marL="0" indent="0" algn="l">
              <a:lnSpc>
                <a:spcPct val="150000"/>
              </a:lnSpc>
              <a:spcBef>
                <a:spcPts val="0"/>
              </a:spcBef>
              <a:buNone/>
              <a:defRPr sz="1000" u="none">
                <a:solidFill>
                  <a:schemeClr val="tx1">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endParaRPr lang="en-US" altLang="zh-CN" dirty="0"/>
          </a:p>
        </p:txBody>
      </p:sp>
      <p:sp>
        <p:nvSpPr>
          <p:cNvPr id="8" name="文本占位符 7"/>
          <p:cNvSpPr>
            <a:spLocks noGrp="1"/>
          </p:cNvSpPr>
          <p:nvPr userDrawn="1">
            <p:ph type="body" sz="quarter" idx="11" hasCustomPrompt="1"/>
          </p:nvPr>
        </p:nvSpPr>
        <p:spPr>
          <a:xfrm>
            <a:off x="691194" y="5960767"/>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alpha val="50000"/>
                  </a:schemeClr>
                </a:solidFill>
                <a:latin typeface="+mj-lt"/>
                <a:ea typeface="+mj-ea"/>
                <a:cs typeface="+mj-cs"/>
              </a:defRPr>
            </a:lvl1pPr>
          </a:lstStyle>
          <a:p>
            <a:pPr marL="0" indent="0"/>
            <a:r>
              <a:rPr lang="en-US" altLang="zh-CN" dirty="0"/>
              <a:t>OfficePLUS</a:t>
            </a:r>
            <a:endParaRPr lang="en-US" altLang="zh-CN" dirty="0"/>
          </a:p>
        </p:txBody>
      </p:sp>
      <p:sp>
        <p:nvSpPr>
          <p:cNvPr id="5" name="椭圆 4"/>
          <p:cNvSpPr/>
          <p:nvPr userDrawn="1"/>
        </p:nvSpPr>
        <p:spPr>
          <a:xfrm>
            <a:off x="6224775" y="1448244"/>
            <a:ext cx="4265244" cy="426524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椭圆 17"/>
          <p:cNvSpPr/>
          <p:nvPr userDrawn="1"/>
        </p:nvSpPr>
        <p:spPr>
          <a:xfrm flipH="1">
            <a:off x="4522795" y="-253736"/>
            <a:ext cx="7669204" cy="7669204"/>
          </a:xfrm>
          <a:prstGeom prst="ellipse">
            <a:avLst/>
          </a:prstGeom>
          <a:noFill/>
          <a:ln w="3175">
            <a:gradFill>
              <a:gsLst>
                <a:gs pos="0">
                  <a:schemeClr val="bg1">
                    <a:alpha val="22000"/>
                  </a:schemeClr>
                </a:gs>
                <a:gs pos="86000">
                  <a:schemeClr val="bg1">
                    <a:alpha val="0"/>
                  </a:schemeClr>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椭圆 18"/>
          <p:cNvSpPr/>
          <p:nvPr userDrawn="1"/>
        </p:nvSpPr>
        <p:spPr>
          <a:xfrm>
            <a:off x="7712308" y="2935777"/>
            <a:ext cx="1290178" cy="1290178"/>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弧形 19"/>
          <p:cNvSpPr/>
          <p:nvPr userDrawn="1"/>
        </p:nvSpPr>
        <p:spPr>
          <a:xfrm>
            <a:off x="5219480" y="442949"/>
            <a:ext cx="6275834" cy="6275834"/>
          </a:xfrm>
          <a:prstGeom prst="arc">
            <a:avLst>
              <a:gd name="adj1" fmla="val 12182481"/>
              <a:gd name="adj2" fmla="val 14036011"/>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直接连接符 23"/>
          <p:cNvCxnSpPr/>
          <p:nvPr userDrawn="1"/>
        </p:nvCxnSpPr>
        <p:spPr>
          <a:xfrm rot="1800000">
            <a:off x="7552584" y="3362438"/>
            <a:ext cx="0" cy="3276600"/>
          </a:xfrm>
          <a:prstGeom prst="line">
            <a:avLst/>
          </a:prstGeom>
          <a:noFill/>
          <a:ln w="3175">
            <a:gradFill>
              <a:gsLst>
                <a:gs pos="39000">
                  <a:schemeClr val="bg1">
                    <a:alpha val="20000"/>
                  </a:schemeClr>
                </a:gs>
                <a:gs pos="100000">
                  <a:schemeClr val="bg1">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pic>
        <p:nvPicPr>
          <p:cNvPr id="28" name="图片 27" descr="黑暗里有星球&#10;&#10;描述已自动生成"/>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saturation sat="110000"/>
                    </a14:imgEffect>
                  </a14:imgLayer>
                </a14:imgProps>
              </a:ext>
            </a:extLst>
          </a:blip>
          <a:srcRect/>
          <a:stretch>
            <a:fillRect/>
          </a:stretch>
        </p:blipFill>
        <p:spPr>
          <a:xfrm>
            <a:off x="6609393" y="1208962"/>
            <a:ext cx="4232244" cy="4269825"/>
          </a:xfrm>
          <a:prstGeom prst="rect">
            <a:avLst/>
          </a:prstGeom>
        </p:spPr>
      </p:pic>
      <p:pic>
        <p:nvPicPr>
          <p:cNvPr id="30" name="图片 29" descr="黑暗里有星球&#10;&#10;描述已自动生成"/>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saturation sat="110000"/>
                    </a14:imgEffect>
                  </a14:imgLayer>
                </a14:imgProps>
              </a:ext>
            </a:extLst>
          </a:blip>
          <a:srcRect/>
          <a:stretch>
            <a:fillRect/>
          </a:stretch>
        </p:blipFill>
        <p:spPr>
          <a:xfrm rot="21200746">
            <a:off x="6823856" y="5295825"/>
            <a:ext cx="683888" cy="689960"/>
          </a:xfrm>
          <a:prstGeom prst="rect">
            <a:avLst/>
          </a:prstGeom>
        </p:spPr>
      </p:pic>
      <p:sp>
        <p:nvSpPr>
          <p:cNvPr id="44" name="文本框 43"/>
          <p:cNvSpPr txBox="1"/>
          <p:nvPr userDrawn="1"/>
        </p:nvSpPr>
        <p:spPr>
          <a:xfrm>
            <a:off x="7653166" y="3218565"/>
            <a:ext cx="1496615" cy="902494"/>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tx1"/>
              </a:gs>
              <a:gs pos="100000">
                <a:srgbClr val="AB8799">
                  <a:alpha val="9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sp>
        <p:nvSpPr>
          <p:cNvPr id="45" name="文本框 44"/>
          <p:cNvSpPr txBox="1"/>
          <p:nvPr userDrawn="1"/>
        </p:nvSpPr>
        <p:spPr>
          <a:xfrm>
            <a:off x="6995569" y="5635943"/>
            <a:ext cx="230866" cy="139217"/>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nvGrpSpPr>
          <p:cNvPr id="48" name="组合 47"/>
          <p:cNvGrpSpPr/>
          <p:nvPr userDrawn="1"/>
        </p:nvGrpSpPr>
        <p:grpSpPr>
          <a:xfrm>
            <a:off x="10703506" y="2247903"/>
            <a:ext cx="624264" cy="629807"/>
            <a:chOff x="10364372" y="3397613"/>
            <a:chExt cx="624264" cy="629807"/>
          </a:xfrm>
        </p:grpSpPr>
        <p:pic>
          <p:nvPicPr>
            <p:cNvPr id="31" name="图片 30" descr="黑暗里有星球&#10;&#10;描述已自动生成"/>
            <p:cNvPicPr>
              <a:picLocks noChangeAspect="1"/>
            </p:cNvPicPr>
            <p:nvPr userDrawn="1"/>
          </p:nvPicPr>
          <p:blipFill rotWithShape="1">
            <a:blip r:embed="rId9" cstate="screen">
              <a:extLst>
                <a:ext uri="{BEBA8EAE-BF5A-486C-A8C5-ECC9F3942E4B}">
                  <a14:imgProps xmlns:a14="http://schemas.microsoft.com/office/drawing/2010/main">
                    <a14:imgLayer r:embed="rId10">
                      <a14:imgEffect>
                        <a14:saturation sat="110000"/>
                      </a14:imgEffect>
                    </a14:imgLayer>
                  </a14:imgProps>
                </a:ext>
              </a:extLst>
            </a:blip>
            <a:srcRect/>
            <a:stretch>
              <a:fillRect/>
            </a:stretch>
          </p:blipFill>
          <p:spPr>
            <a:xfrm rot="21200746">
              <a:off x="10364372" y="3397613"/>
              <a:ext cx="624264" cy="629807"/>
            </a:xfrm>
            <a:prstGeom prst="rect">
              <a:avLst/>
            </a:prstGeom>
          </p:spPr>
        </p:pic>
        <p:sp>
          <p:nvSpPr>
            <p:cNvPr id="46" name="文本框 45"/>
            <p:cNvSpPr txBox="1"/>
            <p:nvPr userDrawn="1"/>
          </p:nvSpPr>
          <p:spPr>
            <a:xfrm>
              <a:off x="10509383" y="3698813"/>
              <a:ext cx="230866" cy="139217"/>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grpSp>
        <p:nvGrpSpPr>
          <p:cNvPr id="57" name="组合 56"/>
          <p:cNvGrpSpPr/>
          <p:nvPr userDrawn="1"/>
        </p:nvGrpSpPr>
        <p:grpSpPr>
          <a:xfrm>
            <a:off x="4521324" y="968607"/>
            <a:ext cx="1048309" cy="1039083"/>
            <a:chOff x="4330531" y="715774"/>
            <a:chExt cx="1048309" cy="1039083"/>
          </a:xfrm>
        </p:grpSpPr>
        <p:pic>
          <p:nvPicPr>
            <p:cNvPr id="29" name="图片 28" descr="黑暗里有星球&#10;&#10;描述已自动生成"/>
            <p:cNvPicPr>
              <a:picLocks noChangeAspect="1"/>
            </p:cNvPicPr>
            <p:nvPr userDrawn="1"/>
          </p:nvPicPr>
          <p:blipFill rotWithShape="1">
            <a:blip r:embed="rId11" cstate="screen">
              <a:extLst>
                <a:ext uri="{BEBA8EAE-BF5A-486C-A8C5-ECC9F3942E4B}">
                  <a14:imgProps xmlns:a14="http://schemas.microsoft.com/office/drawing/2010/main">
                    <a14:imgLayer r:embed="rId12">
                      <a14:imgEffect>
                        <a14:saturation sat="110000"/>
                      </a14:imgEffect>
                    </a14:imgLayer>
                  </a14:imgProps>
                </a:ext>
              </a:extLst>
            </a:blip>
            <a:srcRect/>
            <a:stretch>
              <a:fillRect/>
            </a:stretch>
          </p:blipFill>
          <p:spPr>
            <a:xfrm rot="18047272">
              <a:off x="4335144" y="711161"/>
              <a:ext cx="1039083" cy="1048309"/>
            </a:xfrm>
            <a:prstGeom prst="rect">
              <a:avLst/>
            </a:prstGeom>
          </p:spPr>
        </p:pic>
        <p:sp>
          <p:nvSpPr>
            <p:cNvPr id="47" name="文本框 46"/>
            <p:cNvSpPr txBox="1"/>
            <p:nvPr userDrawn="1"/>
          </p:nvSpPr>
          <p:spPr>
            <a:xfrm>
              <a:off x="4699662" y="1227433"/>
              <a:ext cx="378756" cy="228398"/>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pic>
        <p:nvPicPr>
          <p:cNvPr id="49" name="图片 48"/>
          <p:cNvPicPr>
            <a:picLocks noChangeAspect="1"/>
          </p:cNvPicPr>
          <p:nvPr userDrawn="1"/>
        </p:nvPicPr>
        <p:blipFill>
          <a:blip r:embed="rId13" cstate="screen">
            <a:duotone>
              <a:schemeClr val="accent1">
                <a:shade val="45000"/>
                <a:satMod val="135000"/>
              </a:schemeClr>
              <a:prstClr val="white"/>
            </a:duotone>
          </a:blip>
          <a:stretch>
            <a:fillRect/>
          </a:stretch>
        </p:blipFill>
        <p:spPr>
          <a:xfrm rot="15621504">
            <a:off x="8786691" y="1182804"/>
            <a:ext cx="1578949" cy="1649772"/>
          </a:xfrm>
          <a:prstGeom prst="rect">
            <a:avLst/>
          </a:prstGeom>
          <a:effectLst>
            <a:softEdge rad="38100"/>
          </a:effectLst>
        </p:spPr>
      </p:pic>
      <p:pic>
        <p:nvPicPr>
          <p:cNvPr id="50" name="图片 49"/>
          <p:cNvPicPr>
            <a:picLocks noChangeAspect="1"/>
          </p:cNvPicPr>
          <p:nvPr userDrawn="1"/>
        </p:nvPicPr>
        <p:blipFill>
          <a:blip r:embed="rId14" cstate="screen">
            <a:duotone>
              <a:schemeClr val="accent1">
                <a:shade val="45000"/>
                <a:satMod val="135000"/>
              </a:schemeClr>
              <a:prstClr val="white"/>
            </a:duotone>
          </a:blip>
          <a:stretch>
            <a:fillRect/>
          </a:stretch>
        </p:blipFill>
        <p:spPr>
          <a:xfrm rot="4767157">
            <a:off x="6912894" y="4290262"/>
            <a:ext cx="1094507" cy="1143601"/>
          </a:xfrm>
          <a:prstGeom prst="rect">
            <a:avLst/>
          </a:prstGeom>
          <a:effectLst>
            <a:softEdge rad="38100"/>
          </a:effectLst>
        </p:spPr>
      </p:pic>
      <p:pic>
        <p:nvPicPr>
          <p:cNvPr id="51" name="图片 50"/>
          <p:cNvPicPr>
            <a:picLocks noChangeAspect="1"/>
          </p:cNvPicPr>
          <p:nvPr userDrawn="1"/>
        </p:nvPicPr>
        <p:blipFill rotWithShape="1">
          <a:blip r:embed="rId15" cstate="screen">
            <a:duotone>
              <a:schemeClr val="accent1">
                <a:shade val="45000"/>
                <a:satMod val="135000"/>
              </a:schemeClr>
              <a:prstClr val="white"/>
            </a:duotone>
          </a:blip>
          <a:srcRect/>
          <a:stretch>
            <a:fillRect/>
          </a:stretch>
        </p:blipFill>
        <p:spPr>
          <a:xfrm rot="5400000">
            <a:off x="6792972" y="4973203"/>
            <a:ext cx="964638" cy="964638"/>
          </a:xfrm>
          <a:prstGeom prst="rect">
            <a:avLst/>
          </a:prstGeom>
          <a:effectLst>
            <a:softEdge rad="127000"/>
          </a:effectLst>
        </p:spPr>
      </p:pic>
      <p:pic>
        <p:nvPicPr>
          <p:cNvPr id="52" name="图片 51"/>
          <p:cNvPicPr>
            <a:picLocks noChangeAspect="1"/>
          </p:cNvPicPr>
          <p:nvPr userDrawn="1"/>
        </p:nvPicPr>
        <p:blipFill rotWithShape="1">
          <a:blip r:embed="rId15" cstate="screen">
            <a:duotone>
              <a:schemeClr val="accent1">
                <a:shade val="45000"/>
                <a:satMod val="135000"/>
              </a:schemeClr>
              <a:prstClr val="white"/>
            </a:duotone>
          </a:blip>
          <a:srcRect/>
          <a:stretch>
            <a:fillRect/>
          </a:stretch>
        </p:blipFill>
        <p:spPr>
          <a:xfrm rot="2716865">
            <a:off x="8913568" y="4115310"/>
            <a:ext cx="964638" cy="964638"/>
          </a:xfrm>
          <a:prstGeom prst="rect">
            <a:avLst/>
          </a:prstGeom>
          <a:effectLst>
            <a:softEdge rad="127000"/>
          </a:effectLst>
        </p:spPr>
      </p:pic>
      <p:pic>
        <p:nvPicPr>
          <p:cNvPr id="53" name="图片 52"/>
          <p:cNvPicPr>
            <a:picLocks noChangeAspect="1"/>
          </p:cNvPicPr>
          <p:nvPr userDrawn="1"/>
        </p:nvPicPr>
        <p:blipFill rotWithShape="1">
          <a:blip r:embed="rId16" cstate="screen">
            <a:duotone>
              <a:schemeClr val="accent1">
                <a:shade val="45000"/>
                <a:satMod val="135000"/>
              </a:schemeClr>
              <a:prstClr val="white"/>
            </a:duotone>
          </a:blip>
          <a:srcRect/>
          <a:stretch>
            <a:fillRect/>
          </a:stretch>
        </p:blipFill>
        <p:spPr>
          <a:xfrm>
            <a:off x="2827422" y="3467395"/>
            <a:ext cx="10590077" cy="639784"/>
          </a:xfrm>
          <a:prstGeom prst="rect">
            <a:avLst/>
          </a:prstGeom>
        </p:spPr>
      </p:pic>
      <p:pic>
        <p:nvPicPr>
          <p:cNvPr id="54" name="图片 53"/>
          <p:cNvPicPr>
            <a:picLocks noChangeAspect="1"/>
          </p:cNvPicPr>
          <p:nvPr userDrawn="1"/>
        </p:nvPicPr>
        <p:blipFill rotWithShape="1">
          <a:blip r:embed="rId4" cstate="screen">
            <a:duotone>
              <a:schemeClr val="accent1">
                <a:shade val="45000"/>
                <a:satMod val="135000"/>
              </a:schemeClr>
              <a:prstClr val="white"/>
            </a:duotone>
          </a:blip>
          <a:srcRect/>
          <a:stretch>
            <a:fillRect/>
          </a:stretch>
        </p:blipFill>
        <p:spPr>
          <a:xfrm rot="18900000">
            <a:off x="7661658" y="1162277"/>
            <a:ext cx="5947269" cy="639784"/>
          </a:xfrm>
          <a:prstGeom prst="rect">
            <a:avLst/>
          </a:prstGeom>
        </p:spPr>
      </p:pic>
      <p:sp>
        <p:nvSpPr>
          <p:cNvPr id="56" name="弧形 55"/>
          <p:cNvSpPr/>
          <p:nvPr userDrawn="1"/>
        </p:nvSpPr>
        <p:spPr>
          <a:xfrm rot="20086120">
            <a:off x="5663119" y="1038988"/>
            <a:ext cx="5388556" cy="5388556"/>
          </a:xfrm>
          <a:prstGeom prst="arc">
            <a:avLst>
              <a:gd name="adj1" fmla="val 11840889"/>
              <a:gd name="adj2" fmla="val 13224042"/>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文本框 62"/>
          <p:cNvSpPr txBox="1"/>
          <p:nvPr userDrawn="1"/>
        </p:nvSpPr>
        <p:spPr>
          <a:xfrm>
            <a:off x="817505" y="1978164"/>
            <a:ext cx="1000666" cy="603425"/>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accent1"/>
              </a:gs>
              <a:gs pos="100000">
                <a:srgbClr val="AB8799">
                  <a:alpha val="9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pic>
        <p:nvPicPr>
          <p:cNvPr id="35" name="图片 34"/>
          <p:cNvPicPr>
            <a:picLocks noChangeAspect="1"/>
          </p:cNvPicPr>
          <p:nvPr userDrawn="1"/>
        </p:nvPicPr>
        <p:blipFill rotWithShape="1">
          <a:blip r:embed="rId15" cstate="screen">
            <a:duotone>
              <a:schemeClr val="accent1">
                <a:shade val="45000"/>
                <a:satMod val="135000"/>
              </a:schemeClr>
              <a:prstClr val="white"/>
            </a:duotone>
          </a:blip>
          <a:srcRect/>
          <a:stretch>
            <a:fillRect/>
          </a:stretch>
        </p:blipFill>
        <p:spPr>
          <a:xfrm rot="10800000" flipH="1">
            <a:off x="327765" y="3761668"/>
            <a:ext cx="964638" cy="964638"/>
          </a:xfrm>
          <a:prstGeom prst="rect">
            <a:avLst/>
          </a:prstGeom>
          <a:effectLst>
            <a:softEdge rad="127000"/>
          </a:effectLst>
        </p:spPr>
      </p:pic>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目录">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图片 14" descr="黑暗里有星球&#10;&#10;描述已自动生成"/>
          <p:cNvPicPr>
            <a:picLocks noChangeAspect="1"/>
          </p:cNvPicPr>
          <p:nvPr userDrawn="1"/>
        </p:nvPicPr>
        <p:blipFill rotWithShape="1">
          <a:blip r:embed="rId2" cstate="screen">
            <a:alphaModFix amt="27000"/>
            <a:extLst>
              <a:ext uri="{BEBA8EAE-BF5A-486C-A8C5-ECC9F3942E4B}">
                <a14:imgProps xmlns:a14="http://schemas.microsoft.com/office/drawing/2010/main">
                  <a14:imgLayer r:embed="rId3">
                    <a14:imgEffect>
                      <a14:artisticBlur radius="20"/>
                    </a14:imgEffect>
                    <a14:imgEffect>
                      <a14:saturation sat="110000"/>
                    </a14:imgEffect>
                  </a14:imgLayer>
                </a14:imgProps>
              </a:ext>
            </a:extLst>
          </a:blip>
          <a:srcRect r="50000"/>
          <a:stretch>
            <a:fillRect/>
          </a:stretch>
        </p:blipFill>
        <p:spPr>
          <a:xfrm rot="5400000">
            <a:off x="11115130" y="6074075"/>
            <a:ext cx="519542" cy="1048309"/>
          </a:xfrm>
          <a:prstGeom prst="rect">
            <a:avLst/>
          </a:prstGeom>
        </p:spPr>
      </p:pic>
      <p:sp>
        <p:nvSpPr>
          <p:cNvPr id="2" name="标题 1"/>
          <p:cNvSpPr>
            <a:spLocks noGrp="1"/>
          </p:cNvSpPr>
          <p:nvPr>
            <p:ph type="title"/>
          </p:nvPr>
        </p:nvSpPr>
        <p:spPr/>
        <p:txBody>
          <a:bodyPr>
            <a:normAutofit/>
          </a:bodyPr>
          <a:lstStyle>
            <a:lvl1pPr>
              <a:defRPr sz="3200"/>
            </a:lvl1pPr>
          </a:lstStyle>
          <a:p>
            <a:r>
              <a:rPr lang="en-US" altLang="zh-CN" dirty="0"/>
              <a:t>Click to edit Master title style</a:t>
            </a:r>
            <a:endParaRPr lang="zh-CN" altLang="en-US" dirty="0"/>
          </a:p>
        </p:txBody>
      </p:sp>
      <p:sp>
        <p:nvSpPr>
          <p:cNvPr id="6" name="日期占位符 5"/>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p:cNvSpPr>
            <a:spLocks noGrp="1"/>
          </p:cNvSpPr>
          <p:nvPr>
            <p:ph type="ftr" sz="quarter" idx="11"/>
          </p:nvPr>
        </p:nvSpPr>
        <p:spPr>
          <a:xfrm>
            <a:off x="660402" y="6235704"/>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p:cNvSpPr>
            <a:spLocks noGrp="1"/>
          </p:cNvSpPr>
          <p:nvPr>
            <p:ph type="sldNum" sz="quarter" idx="12"/>
          </p:nvPr>
        </p:nvSpPr>
        <p:spPr>
          <a:xfrm>
            <a:off x="11374902" y="6235704"/>
            <a:ext cx="288000" cy="288000"/>
          </a:xfrm>
          <a:prstGeom prst="ellipse">
            <a:avLst/>
          </a:prstGeom>
          <a:solidFill>
            <a:schemeClr val="accent1"/>
          </a:solidFill>
        </p:spPr>
        <p:txBody>
          <a:bodyPr wrap="none"/>
          <a:lstStyle>
            <a:lvl1pPr algn="ctr">
              <a:defRPr sz="800">
                <a:solidFill>
                  <a:schemeClr val="bg1"/>
                </a:solidFill>
              </a:defRPr>
            </a:lvl1pPr>
          </a:lstStyle>
          <a:p>
            <a:fld id="{5DD3DB80-B894-403A-B48E-6FDC1A72010E}"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stretch>
            <a:fillRect/>
          </a:stretch>
        </p:blipFill>
        <p:spPr>
          <a:xfrm flipH="1">
            <a:off x="1" y="1"/>
            <a:ext cx="12192000" cy="6858000"/>
          </a:xfrm>
          <a:prstGeom prst="rect">
            <a:avLst/>
          </a:prstGeom>
        </p:spPr>
      </p:pic>
      <p:cxnSp>
        <p:nvCxnSpPr>
          <p:cNvPr id="18" name="直接连接符 17"/>
          <p:cNvCxnSpPr/>
          <p:nvPr userDrawn="1"/>
        </p:nvCxnSpPr>
        <p:spPr>
          <a:xfrm>
            <a:off x="3209873" y="2928367"/>
            <a:ext cx="0" cy="3929633"/>
          </a:xfrm>
          <a:prstGeom prst="lin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17" name="图片 16"/>
          <p:cNvPicPr>
            <a:picLocks noChangeAspect="1"/>
          </p:cNvPicPr>
          <p:nvPr userDrawn="1"/>
        </p:nvPicPr>
        <p:blipFill>
          <a:blip r:embed="rId3">
            <a:alphaModFix amt="22000"/>
            <a:duotone>
              <a:schemeClr val="accent1">
                <a:shade val="45000"/>
                <a:satMod val="135000"/>
              </a:schemeClr>
              <a:prstClr val="white"/>
            </a:duotone>
          </a:blip>
          <a:stretch>
            <a:fillRect/>
          </a:stretch>
        </p:blipFill>
        <p:spPr>
          <a:xfrm>
            <a:off x="-885664" y="-722486"/>
            <a:ext cx="7356852" cy="7222684"/>
          </a:xfrm>
          <a:prstGeom prst="ellipse">
            <a:avLst/>
          </a:prstGeom>
          <a:effectLst>
            <a:softEdge rad="1270000"/>
          </a:effectLst>
        </p:spPr>
      </p:pic>
      <p:pic>
        <p:nvPicPr>
          <p:cNvPr id="16" name="图片 15"/>
          <p:cNvPicPr>
            <a:picLocks noChangeAspect="1"/>
          </p:cNvPicPr>
          <p:nvPr userDrawn="1"/>
        </p:nvPicPr>
        <p:blipFill rotWithShape="1">
          <a:blip r:embed="rId4" cstate="screen">
            <a:duotone>
              <a:schemeClr val="accent1">
                <a:shade val="45000"/>
                <a:satMod val="135000"/>
              </a:schemeClr>
              <a:prstClr val="white"/>
            </a:duotone>
          </a:blip>
          <a:srcRect/>
          <a:stretch>
            <a:fillRect/>
          </a:stretch>
        </p:blipFill>
        <p:spPr>
          <a:xfrm rot="20700000">
            <a:off x="2924256" y="1888558"/>
            <a:ext cx="5947269" cy="639784"/>
          </a:xfrm>
          <a:prstGeom prst="rect">
            <a:avLst/>
          </a:prstGeom>
        </p:spPr>
      </p:pic>
      <p:pic>
        <p:nvPicPr>
          <p:cNvPr id="6" name="图片 5" descr="黑暗里有星球&#10;&#10;描述已自动生成"/>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saturation sat="110000"/>
                    </a14:imgEffect>
                  </a14:imgLayer>
                </a14:imgProps>
              </a:ext>
            </a:extLst>
          </a:blip>
          <a:srcRect/>
          <a:stretch>
            <a:fillRect/>
          </a:stretch>
        </p:blipFill>
        <p:spPr>
          <a:xfrm>
            <a:off x="1471870" y="499739"/>
            <a:ext cx="4232244" cy="4269825"/>
          </a:xfrm>
          <a:prstGeom prst="rect">
            <a:avLst/>
          </a:prstGeom>
        </p:spPr>
      </p:pic>
      <p:sp>
        <p:nvSpPr>
          <p:cNvPr id="2" name="标题 1"/>
          <p:cNvSpPr>
            <a:spLocks noGrp="1"/>
          </p:cNvSpPr>
          <p:nvPr>
            <p:ph type="title"/>
          </p:nvPr>
        </p:nvSpPr>
        <p:spPr>
          <a:xfrm>
            <a:off x="7367013" y="4082595"/>
            <a:ext cx="3852426" cy="954107"/>
          </a:xfrm>
        </p:spPr>
        <p:txBody>
          <a:bodyPr wrap="square" anchor="b">
            <a:spAutoFit/>
          </a:bodyPr>
          <a:lstStyle>
            <a:lvl1pPr algn="l">
              <a:lnSpc>
                <a:spcPct val="100000"/>
              </a:lnSpc>
              <a:defRPr sz="2800">
                <a:solidFill>
                  <a:schemeClr val="tx1"/>
                </a:solidFill>
              </a:defRPr>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7367013" y="5063687"/>
            <a:ext cx="3852426" cy="293607"/>
          </a:xfrm>
        </p:spPr>
        <p:txBody>
          <a:bodyPr wrap="square">
            <a:spAutoFit/>
          </a:bodyPr>
          <a:lstStyle>
            <a:lvl1pPr marL="0" indent="0" algn="l">
              <a:lnSpc>
                <a:spcPct val="120000"/>
              </a:lnSpc>
              <a:spcBef>
                <a:spcPts val="100"/>
              </a:spcBef>
              <a:buNone/>
              <a:defRPr sz="12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title style</a:t>
            </a:r>
            <a:endParaRPr lang="en-US" altLang="zh-CN" dirty="0"/>
          </a:p>
        </p:txBody>
      </p:sp>
      <p:sp>
        <p:nvSpPr>
          <p:cNvPr id="28" name="文本占位符 27"/>
          <p:cNvSpPr>
            <a:spLocks noGrp="1"/>
          </p:cNvSpPr>
          <p:nvPr>
            <p:ph type="body" sz="quarter" idx="10" hasCustomPrompt="1"/>
          </p:nvPr>
        </p:nvSpPr>
        <p:spPr>
          <a:xfrm>
            <a:off x="2377220" y="2200687"/>
            <a:ext cx="1553631" cy="1569660"/>
          </a:xfrm>
        </p:spPr>
        <p:txBody>
          <a:bodyPr wrap="none" anchor="ctr">
            <a:spAutoFit/>
          </a:bodyPr>
          <a:lstStyle>
            <a:lvl1pPr marL="0" indent="0" algn="ctr">
              <a:lnSpc>
                <a:spcPct val="100000"/>
              </a:lnSpc>
              <a:buNone/>
              <a:defRPr sz="9600" b="1">
                <a:gradFill>
                  <a:gsLst>
                    <a:gs pos="0">
                      <a:schemeClr val="tx1"/>
                    </a:gs>
                    <a:gs pos="100000">
                      <a:srgbClr val="AB8799">
                        <a:alpha val="9000"/>
                      </a:srgbClr>
                    </a:gs>
                  </a:gsLst>
                  <a:lin ang="5400000" scaled="0"/>
                </a:gradFill>
              </a:defRPr>
            </a:lvl1pPr>
            <a:lvl2pPr marL="457200" indent="0">
              <a:lnSpc>
                <a:spcPct val="100000"/>
              </a:lnSpc>
              <a:buNone/>
              <a:defRPr/>
            </a:lvl2pPr>
            <a:lvl3pPr marL="914400" indent="0">
              <a:lnSpc>
                <a:spcPct val="100000"/>
              </a:lnSpc>
              <a:buNone/>
              <a:defRPr/>
            </a:lvl3pPr>
            <a:lvl4pPr marL="1371600" indent="0">
              <a:lnSpc>
                <a:spcPct val="100000"/>
              </a:lnSpc>
              <a:buNone/>
              <a:defRPr/>
            </a:lvl4pPr>
            <a:lvl5pPr marL="1828800" indent="0">
              <a:lnSpc>
                <a:spcPct val="100000"/>
              </a:lnSpc>
              <a:buNone/>
              <a:defRPr/>
            </a:lvl5pPr>
          </a:lstStyle>
          <a:p>
            <a:pPr lvl="0"/>
            <a:r>
              <a:rPr lang="en-GB" altLang="zh-CN" dirty="0"/>
              <a:t>01</a:t>
            </a:r>
            <a:endParaRPr lang="en-GB" dirty="0"/>
          </a:p>
        </p:txBody>
      </p:sp>
      <p:sp>
        <p:nvSpPr>
          <p:cNvPr id="4" name="椭圆 3"/>
          <p:cNvSpPr/>
          <p:nvPr userDrawn="1"/>
        </p:nvSpPr>
        <p:spPr>
          <a:xfrm>
            <a:off x="780946" y="499440"/>
            <a:ext cx="4857854" cy="485785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8" name="椭圆 7"/>
          <p:cNvSpPr/>
          <p:nvPr userDrawn="1"/>
        </p:nvSpPr>
        <p:spPr>
          <a:xfrm>
            <a:off x="-552554" y="-834060"/>
            <a:ext cx="7524854" cy="752485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9" name="弧形 8"/>
          <p:cNvSpPr/>
          <p:nvPr userDrawn="1"/>
        </p:nvSpPr>
        <p:spPr>
          <a:xfrm>
            <a:off x="-2228954" y="-2510460"/>
            <a:ext cx="10877654" cy="10877654"/>
          </a:xfrm>
          <a:prstGeom prst="arc">
            <a:avLst>
              <a:gd name="adj1" fmla="val 20208010"/>
              <a:gd name="adj2" fmla="val 293998"/>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grpSp>
        <p:nvGrpSpPr>
          <p:cNvPr id="10" name="组合 9"/>
          <p:cNvGrpSpPr/>
          <p:nvPr userDrawn="1"/>
        </p:nvGrpSpPr>
        <p:grpSpPr>
          <a:xfrm>
            <a:off x="6532554" y="1577414"/>
            <a:ext cx="628807" cy="623273"/>
            <a:chOff x="4330531" y="715774"/>
            <a:chExt cx="1048309" cy="1039083"/>
          </a:xfrm>
        </p:grpSpPr>
        <p:pic>
          <p:nvPicPr>
            <p:cNvPr id="11" name="图片 10" descr="黑暗里有星球&#10;&#10;描述已自动生成"/>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saturation sat="110000"/>
                      </a14:imgEffect>
                    </a14:imgLayer>
                  </a14:imgProps>
                </a:ext>
              </a:extLst>
            </a:blip>
            <a:srcRect/>
            <a:stretch>
              <a:fillRect/>
            </a:stretch>
          </p:blipFill>
          <p:spPr>
            <a:xfrm rot="18047272">
              <a:off x="4335144" y="711161"/>
              <a:ext cx="1039083" cy="1048309"/>
            </a:xfrm>
            <a:prstGeom prst="rect">
              <a:avLst/>
            </a:prstGeom>
          </p:spPr>
        </p:pic>
        <p:sp>
          <p:nvSpPr>
            <p:cNvPr id="12" name="文本框 11"/>
            <p:cNvSpPr txBox="1"/>
            <p:nvPr userDrawn="1"/>
          </p:nvSpPr>
          <p:spPr>
            <a:xfrm>
              <a:off x="4699662" y="1227433"/>
              <a:ext cx="378756" cy="228398"/>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pic>
        <p:nvPicPr>
          <p:cNvPr id="21" name="图片 20"/>
          <p:cNvPicPr>
            <a:picLocks noChangeAspect="1"/>
          </p:cNvPicPr>
          <p:nvPr userDrawn="1"/>
        </p:nvPicPr>
        <p:blipFill>
          <a:blip r:embed="rId9" cstate="screen">
            <a:duotone>
              <a:schemeClr val="accent1">
                <a:shade val="45000"/>
                <a:satMod val="135000"/>
              </a:schemeClr>
              <a:prstClr val="white"/>
            </a:duotone>
          </a:blip>
          <a:stretch>
            <a:fillRect/>
          </a:stretch>
        </p:blipFill>
        <p:spPr>
          <a:xfrm rot="15705452">
            <a:off x="3644474" y="473610"/>
            <a:ext cx="1578949" cy="1649772"/>
          </a:xfrm>
          <a:prstGeom prst="rect">
            <a:avLst/>
          </a:prstGeom>
          <a:effectLst>
            <a:softEdge rad="38100"/>
          </a:effectLst>
        </p:spPr>
      </p:pic>
      <p:pic>
        <p:nvPicPr>
          <p:cNvPr id="22" name="图片 21"/>
          <p:cNvPicPr>
            <a:picLocks noChangeAspect="1"/>
          </p:cNvPicPr>
          <p:nvPr userDrawn="1"/>
        </p:nvPicPr>
        <p:blipFill rotWithShape="1">
          <a:blip r:embed="rId10" cstate="screen">
            <a:duotone>
              <a:schemeClr val="accent1">
                <a:shade val="45000"/>
                <a:satMod val="135000"/>
              </a:schemeClr>
              <a:prstClr val="white"/>
            </a:duotone>
          </a:blip>
          <a:srcRect/>
          <a:stretch>
            <a:fillRect/>
          </a:stretch>
        </p:blipFill>
        <p:spPr>
          <a:xfrm rot="10800000" flipH="1">
            <a:off x="7022023" y="4391812"/>
            <a:ext cx="964638" cy="964638"/>
          </a:xfrm>
          <a:prstGeom prst="rect">
            <a:avLst/>
          </a:prstGeom>
          <a:effectLst>
            <a:softEdge rad="127000"/>
          </a:effectLst>
        </p:spPr>
      </p:pic>
      <p:grpSp>
        <p:nvGrpSpPr>
          <p:cNvPr id="26" name="组合 25"/>
          <p:cNvGrpSpPr/>
          <p:nvPr userDrawn="1"/>
        </p:nvGrpSpPr>
        <p:grpSpPr>
          <a:xfrm>
            <a:off x="799210" y="5269302"/>
            <a:ext cx="1048309" cy="1039083"/>
            <a:chOff x="4330531" y="715774"/>
            <a:chExt cx="1048309" cy="1039083"/>
          </a:xfrm>
        </p:grpSpPr>
        <p:pic>
          <p:nvPicPr>
            <p:cNvPr id="27" name="图片 26" descr="黑暗里有星球&#10;&#10;描述已自动生成"/>
            <p:cNvPicPr>
              <a:picLocks noChangeAspect="1"/>
            </p:cNvPicPr>
            <p:nvPr userDrawn="1"/>
          </p:nvPicPr>
          <p:blipFill rotWithShape="1">
            <a:blip r:embed="rId11" cstate="screen">
              <a:extLst>
                <a:ext uri="{BEBA8EAE-BF5A-486C-A8C5-ECC9F3942E4B}">
                  <a14:imgProps xmlns:a14="http://schemas.microsoft.com/office/drawing/2010/main">
                    <a14:imgLayer r:embed="rId12">
                      <a14:imgEffect>
                        <a14:artisticBlur/>
                      </a14:imgEffect>
                      <a14:imgEffect>
                        <a14:saturation sat="110000"/>
                      </a14:imgEffect>
                    </a14:imgLayer>
                  </a14:imgProps>
                </a:ext>
              </a:extLst>
            </a:blip>
            <a:srcRect/>
            <a:stretch>
              <a:fillRect/>
            </a:stretch>
          </p:blipFill>
          <p:spPr>
            <a:xfrm rot="18047272">
              <a:off x="4335144" y="711161"/>
              <a:ext cx="1039083" cy="1048309"/>
            </a:xfrm>
            <a:prstGeom prst="rect">
              <a:avLst/>
            </a:prstGeom>
          </p:spPr>
        </p:pic>
        <p:sp>
          <p:nvSpPr>
            <p:cNvPr id="29" name="文本框 28"/>
            <p:cNvSpPr txBox="1"/>
            <p:nvPr userDrawn="1"/>
          </p:nvSpPr>
          <p:spPr>
            <a:xfrm>
              <a:off x="4699662" y="1227433"/>
              <a:ext cx="378756" cy="228398"/>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4" name="矩形 3"/>
          <p:cNvSpPr/>
          <p:nvPr userDrawn="1"/>
        </p:nvSpPr>
        <p:spPr>
          <a:xfrm>
            <a:off x="0" y="0"/>
            <a:ext cx="12192000" cy="685800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图片 14" descr="黑暗里有星球&#10;&#10;描述已自动生成"/>
          <p:cNvPicPr>
            <a:picLocks noChangeAspect="1"/>
          </p:cNvPicPr>
          <p:nvPr userDrawn="1"/>
        </p:nvPicPr>
        <p:blipFill rotWithShape="1">
          <a:blip r:embed="rId2" cstate="screen">
            <a:alphaModFix amt="27000"/>
            <a:extLst>
              <a:ext uri="{BEBA8EAE-BF5A-486C-A8C5-ECC9F3942E4B}">
                <a14:imgProps xmlns:a14="http://schemas.microsoft.com/office/drawing/2010/main">
                  <a14:imgLayer r:embed="rId3">
                    <a14:imgEffect>
                      <a14:artisticBlur radius="20"/>
                    </a14:imgEffect>
                    <a14:imgEffect>
                      <a14:saturation sat="110000"/>
                    </a14:imgEffect>
                  </a14:imgLayer>
                </a14:imgProps>
              </a:ext>
            </a:extLst>
          </a:blip>
          <a:srcRect r="50000"/>
          <a:stretch>
            <a:fillRect/>
          </a:stretch>
        </p:blipFill>
        <p:spPr>
          <a:xfrm rot="5400000">
            <a:off x="11115130" y="6074075"/>
            <a:ext cx="519542" cy="1048309"/>
          </a:xfrm>
          <a:prstGeom prst="rect">
            <a:avLst/>
          </a:prstGeom>
        </p:spPr>
      </p:pic>
      <p:sp>
        <p:nvSpPr>
          <p:cNvPr id="2" name="标题 1"/>
          <p:cNvSpPr>
            <a:spLocks noGrp="1"/>
          </p:cNvSpPr>
          <p:nvPr>
            <p:ph type="title"/>
          </p:nvPr>
        </p:nvSpPr>
        <p:spPr/>
        <p:txBody>
          <a:bodyPr>
            <a:normAutofit/>
          </a:bodyPr>
          <a:lstStyle>
            <a:lvl1pPr>
              <a:defRPr sz="3200"/>
            </a:lvl1pPr>
          </a:lstStyle>
          <a:p>
            <a:r>
              <a:rPr lang="en-US" altLang="zh-CN" dirty="0"/>
              <a:t>Click to edit Master title style</a:t>
            </a:r>
            <a:endParaRPr lang="zh-CN" altLang="en-US" dirty="0"/>
          </a:p>
        </p:txBody>
      </p:sp>
      <p:sp>
        <p:nvSpPr>
          <p:cNvPr id="6" name="日期占位符 5"/>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p:cNvSpPr>
            <a:spLocks noGrp="1"/>
          </p:cNvSpPr>
          <p:nvPr>
            <p:ph type="ftr" sz="quarter" idx="11"/>
          </p:nvPr>
        </p:nvSpPr>
        <p:spPr>
          <a:xfrm>
            <a:off x="660402" y="6235704"/>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p:cNvSpPr>
            <a:spLocks noGrp="1"/>
          </p:cNvSpPr>
          <p:nvPr>
            <p:ph type="sldNum" sz="quarter" idx="12"/>
          </p:nvPr>
        </p:nvSpPr>
        <p:spPr>
          <a:xfrm>
            <a:off x="11374902" y="6235704"/>
            <a:ext cx="288000" cy="288000"/>
          </a:xfrm>
          <a:prstGeom prst="ellipse">
            <a:avLst/>
          </a:prstGeom>
          <a:solidFill>
            <a:schemeClr val="accent1"/>
          </a:solidFill>
        </p:spPr>
        <p:txBody>
          <a:bodyPr wrap="none"/>
          <a:lstStyle>
            <a:lvl1pPr algn="ctr">
              <a:defRPr sz="800">
                <a:solidFill>
                  <a:schemeClr val="bg1"/>
                </a:solidFill>
              </a:defRPr>
            </a:lvl1pPr>
          </a:lstStyle>
          <a:p>
            <a:fld id="{5DD3DB80-B894-403A-B48E-6FDC1A72010E}" type="slidenum">
              <a:rPr lang="zh-CN" altLang="en-US" smtClean="0"/>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末尾幻灯片">
    <p:bg>
      <p:bgRef idx="1001">
        <a:schemeClr val="bg1"/>
      </p:bgRef>
    </p:bg>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tretch>
            <a:fillRect/>
          </a:stretch>
        </p:blipFill>
        <p:spPr>
          <a:xfrm flipH="1" flipV="1">
            <a:off x="1" y="1"/>
            <a:ext cx="12192000" cy="6858000"/>
          </a:xfrm>
          <a:prstGeom prst="rect">
            <a:avLst/>
          </a:prstGeom>
        </p:spPr>
      </p:pic>
      <p:pic>
        <p:nvPicPr>
          <p:cNvPr id="19" name="图片 18"/>
          <p:cNvPicPr>
            <a:picLocks noChangeAspect="1"/>
          </p:cNvPicPr>
          <p:nvPr userDrawn="1"/>
        </p:nvPicPr>
        <p:blipFill>
          <a:blip r:embed="rId3">
            <a:alphaModFix amt="22000"/>
            <a:duotone>
              <a:schemeClr val="accent1">
                <a:shade val="45000"/>
                <a:satMod val="135000"/>
              </a:schemeClr>
              <a:prstClr val="white"/>
            </a:duotone>
          </a:blip>
          <a:stretch>
            <a:fillRect/>
          </a:stretch>
        </p:blipFill>
        <p:spPr>
          <a:xfrm flipV="1">
            <a:off x="136151" y="-100189"/>
            <a:ext cx="7356852" cy="7222684"/>
          </a:xfrm>
          <a:prstGeom prst="ellipse">
            <a:avLst/>
          </a:prstGeom>
          <a:effectLst>
            <a:softEdge rad="1270000"/>
          </a:effectLst>
        </p:spPr>
      </p:pic>
      <p:pic>
        <p:nvPicPr>
          <p:cNvPr id="25" name="图片 24"/>
          <p:cNvPicPr>
            <a:picLocks noChangeAspect="1"/>
          </p:cNvPicPr>
          <p:nvPr userDrawn="1"/>
        </p:nvPicPr>
        <p:blipFill rotWithShape="1">
          <a:blip r:embed="rId4" cstate="screen">
            <a:duotone>
              <a:schemeClr val="accent1">
                <a:shade val="45000"/>
                <a:satMod val="135000"/>
              </a:schemeClr>
              <a:prstClr val="white"/>
            </a:duotone>
          </a:blip>
          <a:srcRect/>
          <a:stretch>
            <a:fillRect/>
          </a:stretch>
        </p:blipFill>
        <p:spPr>
          <a:xfrm rot="14400000">
            <a:off x="-549385" y="2033682"/>
            <a:ext cx="5947269" cy="639784"/>
          </a:xfrm>
          <a:prstGeom prst="rect">
            <a:avLst/>
          </a:prstGeom>
        </p:spPr>
      </p:pic>
      <p:cxnSp>
        <p:nvCxnSpPr>
          <p:cNvPr id="14" name="直接连接符 13"/>
          <p:cNvCxnSpPr/>
          <p:nvPr userDrawn="1"/>
        </p:nvCxnSpPr>
        <p:spPr>
          <a:xfrm>
            <a:off x="3369530" y="2928367"/>
            <a:ext cx="0" cy="3929633"/>
          </a:xfrm>
          <a:prstGeom prst="lin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userDrawn="1"/>
        </p:nvCxnSpPr>
        <p:spPr>
          <a:xfrm rot="1800000">
            <a:off x="4516451" y="-80698"/>
            <a:ext cx="0" cy="3929633"/>
          </a:xfrm>
          <a:prstGeom prst="lin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 name="文本占位符 2"/>
          <p:cNvSpPr>
            <a:spLocks noGrp="1"/>
          </p:cNvSpPr>
          <p:nvPr>
            <p:ph type="body" sz="quarter" idx="13" hasCustomPrompt="1"/>
          </p:nvPr>
        </p:nvSpPr>
        <p:spPr>
          <a:xfrm>
            <a:off x="7086599" y="1139860"/>
            <a:ext cx="4432301" cy="1219886"/>
          </a:xfrm>
        </p:spPr>
        <p:txBody>
          <a:bodyPr wrap="square" anchor="b">
            <a:spAutoFit/>
          </a:bodyPr>
          <a:lstStyle>
            <a:lvl1pPr marL="0" indent="0" algn="l">
              <a:lnSpc>
                <a:spcPct val="120000"/>
              </a:lnSpc>
              <a:spcBef>
                <a:spcPts val="0"/>
              </a:spcBef>
              <a:buNone/>
              <a:defRPr sz="3200" b="1">
                <a:solidFill>
                  <a:schemeClr val="tx1"/>
                </a:solidFill>
              </a:defRPr>
            </a:lvl1pPr>
          </a:lstStyle>
          <a:p>
            <a:pPr lvl="0"/>
            <a:r>
              <a:rPr lang="en-US" altLang="zh-CN" dirty="0"/>
              <a:t>Thank you for</a:t>
            </a:r>
            <a:endParaRPr lang="en-US" altLang="zh-CN" dirty="0"/>
          </a:p>
          <a:p>
            <a:pPr lvl="0"/>
            <a:r>
              <a:rPr lang="en-US" altLang="zh-CN" dirty="0"/>
              <a:t>Watching.</a:t>
            </a:r>
            <a:endParaRPr lang="en-US" altLang="zh-CN" dirty="0"/>
          </a:p>
        </p:txBody>
      </p:sp>
      <p:sp>
        <p:nvSpPr>
          <p:cNvPr id="23" name="文本占位符 22"/>
          <p:cNvSpPr>
            <a:spLocks noGrp="1"/>
          </p:cNvSpPr>
          <p:nvPr>
            <p:ph type="body" sz="quarter" idx="11" hasCustomPrompt="1"/>
          </p:nvPr>
        </p:nvSpPr>
        <p:spPr>
          <a:xfrm>
            <a:off x="660399" y="5903268"/>
            <a:ext cx="5422899" cy="230832"/>
          </a:xfrm>
        </p:spPr>
        <p:txBody>
          <a:bodyPr vert="horz" wrap="square" lIns="91440" tIns="45720" rIns="91440" bIns="45720" rtlCol="0" anchor="ctr">
            <a:spAutoFit/>
          </a:bodyPr>
          <a:lstStyle>
            <a:lvl1pPr marL="0" indent="0" algn="l">
              <a:buNone/>
              <a:defRPr lang="zh-CN" altLang="en-US" sz="1000" b="0" dirty="0" smtClean="0">
                <a:ln>
                  <a:noFill/>
                </a:ln>
                <a:solidFill>
                  <a:schemeClr val="tx1">
                    <a:alpha val="50000"/>
                  </a:schemeClr>
                </a:solidFill>
                <a:latin typeface="+mj-lt"/>
                <a:ea typeface="+mj-ea"/>
                <a:cs typeface="+mj-cs"/>
              </a:defRPr>
            </a:lvl1pPr>
          </a:lstStyle>
          <a:p>
            <a:pPr marL="0" indent="0"/>
            <a:r>
              <a:rPr lang="en-US" altLang="zh-CN" dirty="0"/>
              <a:t>Signature</a:t>
            </a:r>
            <a:endParaRPr lang="en-US" altLang="zh-CN" dirty="0"/>
          </a:p>
        </p:txBody>
      </p:sp>
      <p:sp>
        <p:nvSpPr>
          <p:cNvPr id="27" name="文本占位符 26"/>
          <p:cNvSpPr>
            <a:spLocks noGrp="1"/>
          </p:cNvSpPr>
          <p:nvPr>
            <p:ph type="body" sz="quarter" idx="12" hasCustomPrompt="1"/>
          </p:nvPr>
        </p:nvSpPr>
        <p:spPr>
          <a:xfrm>
            <a:off x="6096001" y="5903268"/>
            <a:ext cx="5422899" cy="230832"/>
          </a:xfrm>
        </p:spPr>
        <p:txBody>
          <a:bodyPr vert="horz" wrap="square" lIns="91440" tIns="45720" rIns="91440" bIns="45720" rtlCol="0" anchor="ctr">
            <a:spAutoFit/>
          </a:bodyPr>
          <a:lstStyle>
            <a:lvl1pPr marL="0" indent="0" algn="r">
              <a:buNone/>
              <a:defRPr lang="zh-CN" altLang="en-US" sz="1000" b="0" dirty="0" smtClean="0">
                <a:ln>
                  <a:noFill/>
                </a:ln>
                <a:solidFill>
                  <a:schemeClr val="tx1">
                    <a:alpha val="50000"/>
                  </a:schemeClr>
                </a:solidFill>
                <a:latin typeface="+mj-lt"/>
                <a:ea typeface="+mj-ea"/>
                <a:cs typeface="+mj-cs"/>
              </a:defRPr>
            </a:lvl1pPr>
          </a:lstStyle>
          <a:p>
            <a:pPr lvl="0"/>
            <a:r>
              <a:rPr lang="en-US" altLang="zh-CN" dirty="0"/>
              <a:t>Date</a:t>
            </a:r>
            <a:endParaRPr lang="en-US" altLang="zh-CN" dirty="0"/>
          </a:p>
        </p:txBody>
      </p:sp>
      <p:pic>
        <p:nvPicPr>
          <p:cNvPr id="7" name="图片 6" descr="黑暗里有星球&#10;&#10;描述已自动生成"/>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saturation sat="110000"/>
                    </a14:imgEffect>
                  </a14:imgLayer>
                </a14:imgProps>
              </a:ext>
            </a:extLst>
          </a:blip>
          <a:srcRect/>
          <a:stretch>
            <a:fillRect/>
          </a:stretch>
        </p:blipFill>
        <p:spPr>
          <a:xfrm>
            <a:off x="1643693" y="1526462"/>
            <a:ext cx="4232244" cy="4269825"/>
          </a:xfrm>
          <a:prstGeom prst="rect">
            <a:avLst/>
          </a:prstGeom>
        </p:spPr>
      </p:pic>
      <p:sp>
        <p:nvSpPr>
          <p:cNvPr id="2" name="椭圆 1"/>
          <p:cNvSpPr/>
          <p:nvPr userDrawn="1"/>
        </p:nvSpPr>
        <p:spPr>
          <a:xfrm>
            <a:off x="1190656" y="1781208"/>
            <a:ext cx="4362384" cy="436238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0" name="椭圆 9"/>
          <p:cNvSpPr/>
          <p:nvPr userDrawn="1"/>
        </p:nvSpPr>
        <p:spPr>
          <a:xfrm>
            <a:off x="-736604" y="-146052"/>
            <a:ext cx="8216904" cy="8216904"/>
          </a:xfrm>
          <a:prstGeom prst="ellipse">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11" name="弧形 10"/>
          <p:cNvSpPr/>
          <p:nvPr userDrawn="1"/>
        </p:nvSpPr>
        <p:spPr>
          <a:xfrm>
            <a:off x="-2819404" y="-2228852"/>
            <a:ext cx="12382504" cy="12382504"/>
          </a:xfrm>
          <a:prstGeom prst="arc">
            <a:avLst>
              <a:gd name="adj1" fmla="val 21551173"/>
              <a:gd name="adj2" fmla="val 922872"/>
            </a:avLst>
          </a:prstGeom>
          <a:noFill/>
          <a:ln w="3175">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pic>
        <p:nvPicPr>
          <p:cNvPr id="12" name="图片 11"/>
          <p:cNvPicPr>
            <a:picLocks noChangeAspect="1"/>
          </p:cNvPicPr>
          <p:nvPr userDrawn="1"/>
        </p:nvPicPr>
        <p:blipFill rotWithShape="1">
          <a:blip r:embed="rId7" cstate="screen">
            <a:duotone>
              <a:schemeClr val="accent1">
                <a:shade val="45000"/>
                <a:satMod val="135000"/>
              </a:schemeClr>
              <a:prstClr val="white"/>
            </a:duotone>
          </a:blip>
          <a:srcRect/>
          <a:stretch>
            <a:fillRect/>
          </a:stretch>
        </p:blipFill>
        <p:spPr>
          <a:xfrm>
            <a:off x="-1396235" y="3606096"/>
            <a:ext cx="10590077" cy="639784"/>
          </a:xfrm>
          <a:prstGeom prst="rect">
            <a:avLst/>
          </a:prstGeom>
        </p:spPr>
      </p:pic>
      <p:sp>
        <p:nvSpPr>
          <p:cNvPr id="13" name="文本框 12"/>
          <p:cNvSpPr txBox="1"/>
          <p:nvPr userDrawn="1"/>
        </p:nvSpPr>
        <p:spPr>
          <a:xfrm>
            <a:off x="2628900" y="3511153"/>
            <a:ext cx="1496615" cy="902494"/>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tx1"/>
              </a:gs>
              <a:gs pos="100000">
                <a:srgbClr val="AB8799">
                  <a:alpha val="9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nvGrpSpPr>
          <p:cNvPr id="16" name="组合 15"/>
          <p:cNvGrpSpPr/>
          <p:nvPr userDrawn="1"/>
        </p:nvGrpSpPr>
        <p:grpSpPr>
          <a:xfrm>
            <a:off x="6666233" y="4757204"/>
            <a:ext cx="1048309" cy="1039083"/>
            <a:chOff x="4330531" y="715774"/>
            <a:chExt cx="1048309" cy="1039083"/>
          </a:xfrm>
        </p:grpSpPr>
        <p:pic>
          <p:nvPicPr>
            <p:cNvPr id="17" name="图片 16" descr="黑暗里有星球&#10;&#10;描述已自动生成"/>
            <p:cNvPicPr>
              <a:picLocks noChangeAspect="1"/>
            </p:cNvPicPr>
            <p:nvPr userDrawn="1"/>
          </p:nvPicPr>
          <p:blipFill rotWithShape="1">
            <a:blip r:embed="rId8" cstate="screen">
              <a:extLst>
                <a:ext uri="{BEBA8EAE-BF5A-486C-A8C5-ECC9F3942E4B}">
                  <a14:imgProps xmlns:a14="http://schemas.microsoft.com/office/drawing/2010/main">
                    <a14:imgLayer r:embed="rId9">
                      <a14:imgEffect>
                        <a14:saturation sat="110000"/>
                      </a14:imgEffect>
                    </a14:imgLayer>
                  </a14:imgProps>
                </a:ext>
              </a:extLst>
            </a:blip>
            <a:srcRect/>
            <a:stretch>
              <a:fillRect/>
            </a:stretch>
          </p:blipFill>
          <p:spPr>
            <a:xfrm rot="18047272">
              <a:off x="4335144" y="711161"/>
              <a:ext cx="1039083" cy="1048309"/>
            </a:xfrm>
            <a:prstGeom prst="rect">
              <a:avLst/>
            </a:prstGeom>
          </p:spPr>
        </p:pic>
        <p:sp>
          <p:nvSpPr>
            <p:cNvPr id="18" name="文本框 17"/>
            <p:cNvSpPr txBox="1"/>
            <p:nvPr userDrawn="1"/>
          </p:nvSpPr>
          <p:spPr>
            <a:xfrm>
              <a:off x="4699662" y="1227433"/>
              <a:ext cx="378756" cy="228398"/>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grpSp>
        <p:nvGrpSpPr>
          <p:cNvPr id="20" name="组合 19"/>
          <p:cNvGrpSpPr/>
          <p:nvPr userDrawn="1"/>
        </p:nvGrpSpPr>
        <p:grpSpPr>
          <a:xfrm>
            <a:off x="1630990" y="1861862"/>
            <a:ext cx="624264" cy="629807"/>
            <a:chOff x="10364372" y="3397613"/>
            <a:chExt cx="624264" cy="629807"/>
          </a:xfrm>
        </p:grpSpPr>
        <p:pic>
          <p:nvPicPr>
            <p:cNvPr id="21" name="图片 20" descr="黑暗里有星球&#10;&#10;描述已自动生成"/>
            <p:cNvPicPr>
              <a:picLocks noChangeAspect="1"/>
            </p:cNvPicPr>
            <p:nvPr userDrawn="1"/>
          </p:nvPicPr>
          <p:blipFill rotWithShape="1">
            <a:blip r:embed="rId10" cstate="screen">
              <a:extLst>
                <a:ext uri="{BEBA8EAE-BF5A-486C-A8C5-ECC9F3942E4B}">
                  <a14:imgProps xmlns:a14="http://schemas.microsoft.com/office/drawing/2010/main">
                    <a14:imgLayer r:embed="rId11">
                      <a14:imgEffect>
                        <a14:saturation sat="110000"/>
                      </a14:imgEffect>
                    </a14:imgLayer>
                  </a14:imgProps>
                </a:ext>
              </a:extLst>
            </a:blip>
            <a:srcRect/>
            <a:stretch>
              <a:fillRect/>
            </a:stretch>
          </p:blipFill>
          <p:spPr>
            <a:xfrm rot="21200746">
              <a:off x="10364372" y="3397613"/>
              <a:ext cx="624264" cy="629807"/>
            </a:xfrm>
            <a:prstGeom prst="rect">
              <a:avLst/>
            </a:prstGeom>
          </p:spPr>
        </p:pic>
        <p:sp>
          <p:nvSpPr>
            <p:cNvPr id="22" name="文本框 21"/>
            <p:cNvSpPr txBox="1"/>
            <p:nvPr userDrawn="1"/>
          </p:nvSpPr>
          <p:spPr>
            <a:xfrm>
              <a:off x="10509383" y="3698813"/>
              <a:ext cx="230866" cy="139217"/>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bg1">
                    <a:alpha val="49000"/>
                  </a:schemeClr>
                </a:gs>
                <a:gs pos="100000">
                  <a:srgbClr val="AB8799">
                    <a:alpha val="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bg1">
                        <a:alpha val="49000"/>
                      </a:schemeClr>
                    </a:gs>
                    <a:gs pos="100000">
                      <a:srgbClr val="AB8799">
                        <a:alpha val="0"/>
                      </a:srgbClr>
                    </a:gs>
                  </a:gsLst>
                  <a:lin ang="5400000" scaled="0"/>
                </a:gradFill>
              </a:endParaRPr>
            </a:p>
          </p:txBody>
        </p:sp>
      </p:grpSp>
      <p:pic>
        <p:nvPicPr>
          <p:cNvPr id="24" name="图片 23"/>
          <p:cNvPicPr>
            <a:picLocks noChangeAspect="1"/>
          </p:cNvPicPr>
          <p:nvPr userDrawn="1"/>
        </p:nvPicPr>
        <p:blipFill>
          <a:blip r:embed="rId12" cstate="screen">
            <a:duotone>
              <a:schemeClr val="accent1">
                <a:shade val="45000"/>
                <a:satMod val="135000"/>
              </a:schemeClr>
              <a:prstClr val="white"/>
            </a:duotone>
          </a:blip>
          <a:stretch>
            <a:fillRect/>
          </a:stretch>
        </p:blipFill>
        <p:spPr>
          <a:xfrm rot="15621504">
            <a:off x="3824456" y="1505294"/>
            <a:ext cx="1578949" cy="1649772"/>
          </a:xfrm>
          <a:prstGeom prst="rect">
            <a:avLst/>
          </a:prstGeom>
          <a:effectLst>
            <a:softEdge rad="38100"/>
          </a:effectLst>
        </p:spPr>
      </p:pic>
      <p:sp>
        <p:nvSpPr>
          <p:cNvPr id="26" name="文本框 25"/>
          <p:cNvSpPr txBox="1"/>
          <p:nvPr userDrawn="1"/>
        </p:nvSpPr>
        <p:spPr>
          <a:xfrm>
            <a:off x="7259792" y="1558242"/>
            <a:ext cx="1000666" cy="603425"/>
          </a:xfrm>
          <a:custGeom>
            <a:avLst/>
            <a:gdLst/>
            <a:ahLst/>
            <a:cxnLst/>
            <a:rect l="l" t="t" r="r" b="b"/>
            <a:pathLst>
              <a:path w="1496615" h="902494">
                <a:moveTo>
                  <a:pt x="105965" y="26789"/>
                </a:moveTo>
                <a:lnTo>
                  <a:pt x="548282" y="26789"/>
                </a:lnTo>
                <a:lnTo>
                  <a:pt x="548282" y="183356"/>
                </a:lnTo>
                <a:lnTo>
                  <a:pt x="232767" y="183356"/>
                </a:lnTo>
                <a:lnTo>
                  <a:pt x="206573" y="331589"/>
                </a:lnTo>
                <a:cubicBezTo>
                  <a:pt x="243879" y="312936"/>
                  <a:pt x="281979" y="303610"/>
                  <a:pt x="320873" y="303610"/>
                </a:cubicBezTo>
                <a:cubicBezTo>
                  <a:pt x="395089" y="303610"/>
                  <a:pt x="457993" y="330597"/>
                  <a:pt x="509587" y="384572"/>
                </a:cubicBezTo>
                <a:cubicBezTo>
                  <a:pt x="561181" y="438547"/>
                  <a:pt x="586978" y="508596"/>
                  <a:pt x="586978" y="594717"/>
                </a:cubicBezTo>
                <a:cubicBezTo>
                  <a:pt x="586978" y="666552"/>
                  <a:pt x="566142" y="730647"/>
                  <a:pt x="524470" y="787003"/>
                </a:cubicBezTo>
                <a:cubicBezTo>
                  <a:pt x="467717" y="863997"/>
                  <a:pt x="388937" y="902494"/>
                  <a:pt x="288131" y="902494"/>
                </a:cubicBezTo>
                <a:cubicBezTo>
                  <a:pt x="207565" y="902494"/>
                  <a:pt x="141883" y="880864"/>
                  <a:pt x="91083" y="837605"/>
                </a:cubicBezTo>
                <a:cubicBezTo>
                  <a:pt x="40282" y="794346"/>
                  <a:pt x="9922" y="736203"/>
                  <a:pt x="0" y="663178"/>
                </a:cubicBezTo>
                <a:lnTo>
                  <a:pt x="166687" y="645914"/>
                </a:lnTo>
                <a:cubicBezTo>
                  <a:pt x="171450" y="683617"/>
                  <a:pt x="185539" y="713482"/>
                  <a:pt x="208954" y="735509"/>
                </a:cubicBezTo>
                <a:cubicBezTo>
                  <a:pt x="232370" y="757535"/>
                  <a:pt x="259358" y="768549"/>
                  <a:pt x="289917" y="768549"/>
                </a:cubicBezTo>
                <a:cubicBezTo>
                  <a:pt x="324842" y="768549"/>
                  <a:pt x="354409" y="754360"/>
                  <a:pt x="378618" y="725984"/>
                </a:cubicBezTo>
                <a:cubicBezTo>
                  <a:pt x="402828" y="697607"/>
                  <a:pt x="414932" y="654844"/>
                  <a:pt x="414932" y="597694"/>
                </a:cubicBezTo>
                <a:cubicBezTo>
                  <a:pt x="414932" y="544116"/>
                  <a:pt x="402927" y="503932"/>
                  <a:pt x="378916" y="477143"/>
                </a:cubicBezTo>
                <a:cubicBezTo>
                  <a:pt x="354905" y="450354"/>
                  <a:pt x="323651" y="436960"/>
                  <a:pt x="285154" y="436960"/>
                </a:cubicBezTo>
                <a:cubicBezTo>
                  <a:pt x="237133" y="436960"/>
                  <a:pt x="194072" y="458192"/>
                  <a:pt x="155972" y="500658"/>
                </a:cubicBezTo>
                <a:lnTo>
                  <a:pt x="20240" y="481013"/>
                </a:lnTo>
                <a:close/>
                <a:moveTo>
                  <a:pt x="1113829" y="0"/>
                </a:moveTo>
                <a:cubicBezTo>
                  <a:pt x="1222176" y="0"/>
                  <a:pt x="1306810" y="22721"/>
                  <a:pt x="1367730" y="68163"/>
                </a:cubicBezTo>
                <a:cubicBezTo>
                  <a:pt x="1428650" y="113606"/>
                  <a:pt x="1467842" y="176411"/>
                  <a:pt x="1485304" y="256580"/>
                </a:cubicBezTo>
                <a:lnTo>
                  <a:pt x="1310282" y="289322"/>
                </a:lnTo>
                <a:cubicBezTo>
                  <a:pt x="1297979" y="246460"/>
                  <a:pt x="1274861" y="212626"/>
                  <a:pt x="1240928" y="187821"/>
                </a:cubicBezTo>
                <a:cubicBezTo>
                  <a:pt x="1206995" y="163017"/>
                  <a:pt x="1164629" y="150614"/>
                  <a:pt x="1113829" y="150614"/>
                </a:cubicBezTo>
                <a:cubicBezTo>
                  <a:pt x="1036835" y="150614"/>
                  <a:pt x="975617" y="175022"/>
                  <a:pt x="930175" y="223838"/>
                </a:cubicBezTo>
                <a:cubicBezTo>
                  <a:pt x="884733" y="272653"/>
                  <a:pt x="862012" y="345083"/>
                  <a:pt x="862012" y="441127"/>
                </a:cubicBezTo>
                <a:cubicBezTo>
                  <a:pt x="862012" y="544711"/>
                  <a:pt x="885031" y="622399"/>
                  <a:pt x="931068" y="674192"/>
                </a:cubicBezTo>
                <a:cubicBezTo>
                  <a:pt x="977106" y="725984"/>
                  <a:pt x="1037431" y="751880"/>
                  <a:pt x="1112043" y="751880"/>
                </a:cubicBezTo>
                <a:cubicBezTo>
                  <a:pt x="1148953" y="751880"/>
                  <a:pt x="1185961" y="744637"/>
                  <a:pt x="1223069" y="730151"/>
                </a:cubicBezTo>
                <a:cubicBezTo>
                  <a:pt x="1260177" y="715665"/>
                  <a:pt x="1292026" y="698103"/>
                  <a:pt x="1318617" y="677466"/>
                </a:cubicBezTo>
                <a:lnTo>
                  <a:pt x="1318617" y="566738"/>
                </a:lnTo>
                <a:lnTo>
                  <a:pt x="1116806" y="566738"/>
                </a:lnTo>
                <a:lnTo>
                  <a:pt x="1116806" y="419696"/>
                </a:lnTo>
                <a:lnTo>
                  <a:pt x="1496615" y="419696"/>
                </a:lnTo>
                <a:lnTo>
                  <a:pt x="1496615" y="767358"/>
                </a:lnTo>
                <a:cubicBezTo>
                  <a:pt x="1459706" y="803077"/>
                  <a:pt x="1406227" y="834529"/>
                  <a:pt x="1336178" y="861715"/>
                </a:cubicBezTo>
                <a:cubicBezTo>
                  <a:pt x="1266130" y="888901"/>
                  <a:pt x="1195189" y="902494"/>
                  <a:pt x="1123354" y="902494"/>
                </a:cubicBezTo>
                <a:cubicBezTo>
                  <a:pt x="1032073" y="902494"/>
                  <a:pt x="952499" y="883345"/>
                  <a:pt x="884634" y="845046"/>
                </a:cubicBezTo>
                <a:cubicBezTo>
                  <a:pt x="816768" y="806748"/>
                  <a:pt x="765770" y="751979"/>
                  <a:pt x="731639" y="680740"/>
                </a:cubicBezTo>
                <a:cubicBezTo>
                  <a:pt x="697507" y="609501"/>
                  <a:pt x="680442" y="532011"/>
                  <a:pt x="680442" y="448271"/>
                </a:cubicBezTo>
                <a:cubicBezTo>
                  <a:pt x="680442" y="357386"/>
                  <a:pt x="699492" y="276622"/>
                  <a:pt x="737592" y="205978"/>
                </a:cubicBezTo>
                <a:cubicBezTo>
                  <a:pt x="775692" y="135335"/>
                  <a:pt x="831453" y="81161"/>
                  <a:pt x="904875" y="43458"/>
                </a:cubicBezTo>
                <a:cubicBezTo>
                  <a:pt x="960834" y="14486"/>
                  <a:pt x="1030485" y="0"/>
                  <a:pt x="1113829" y="0"/>
                </a:cubicBezTo>
                <a:close/>
              </a:path>
            </a:pathLst>
          </a:custGeom>
          <a:gradFill>
            <a:gsLst>
              <a:gs pos="0">
                <a:schemeClr val="tx1">
                  <a:alpha val="60000"/>
                </a:schemeClr>
              </a:gs>
              <a:gs pos="79000">
                <a:srgbClr val="AB8799">
                  <a:alpha val="16000"/>
                </a:srgbClr>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ctr"/>
            <a:endParaRPr lang="en-GB" sz="9600" b="1" dirty="0">
              <a:gradFill>
                <a:gsLst>
                  <a:gs pos="6000">
                    <a:srgbClr val="AB8799"/>
                  </a:gs>
                  <a:gs pos="22000">
                    <a:schemeClr val="tx1"/>
                  </a:gs>
                  <a:gs pos="100000">
                    <a:srgbClr val="AB8799">
                      <a:alpha val="0"/>
                    </a:srgbClr>
                  </a:gs>
                </a:gsLst>
                <a:lin ang="5400000" scaled="0"/>
              </a:gradFill>
            </a:endParaRPr>
          </a:p>
        </p:txBody>
      </p:sp>
      <p:pic>
        <p:nvPicPr>
          <p:cNvPr id="28" name="图片 27"/>
          <p:cNvPicPr>
            <a:picLocks noChangeAspect="1"/>
          </p:cNvPicPr>
          <p:nvPr userDrawn="1"/>
        </p:nvPicPr>
        <p:blipFill rotWithShape="1">
          <a:blip r:embed="rId13" cstate="screen">
            <a:duotone>
              <a:schemeClr val="accent1">
                <a:shade val="45000"/>
                <a:satMod val="135000"/>
              </a:schemeClr>
              <a:prstClr val="white"/>
            </a:duotone>
          </a:blip>
          <a:srcRect/>
          <a:stretch>
            <a:fillRect/>
          </a:stretch>
        </p:blipFill>
        <p:spPr>
          <a:xfrm rot="10800000" flipH="1">
            <a:off x="6808152" y="1711357"/>
            <a:ext cx="964638" cy="964638"/>
          </a:xfrm>
          <a:prstGeom prst="rect">
            <a:avLst/>
          </a:prstGeom>
          <a:effectLst>
            <a:softEdge rad="127000"/>
          </a:effectLst>
        </p:spPr>
      </p:pic>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0"/>
            <a:r>
              <a:rPr lang="zh-CN" altLang="en-US"/>
              <a:t>二级</a:t>
            </a:r>
            <a:endParaRPr lang="zh-CN" altLang="en-US"/>
          </a:p>
          <a:p>
            <a:pPr lvl="0"/>
            <a:r>
              <a:rPr lang="zh-CN" altLang="en-US"/>
              <a:t>三级</a:t>
            </a:r>
            <a:endParaRPr lang="zh-CN" altLang="en-US"/>
          </a:p>
          <a:p>
            <a:pPr lvl="0"/>
            <a:r>
              <a:rPr lang="zh-CN" altLang="en-US"/>
              <a:t>四级</a:t>
            </a:r>
            <a:endParaRPr lang="zh-CN" altLang="en-US"/>
          </a:p>
          <a:p>
            <a:pPr lvl="0"/>
            <a:r>
              <a:rPr lang="zh-CN" altLang="en-US"/>
              <a:t>五级</a:t>
            </a:r>
            <a:endParaRPr lang="zh-CN" altLang="en-US" dirty="0"/>
          </a:p>
        </p:txBody>
      </p:sp>
      <p:sp>
        <p:nvSpPr>
          <p:cNvPr id="10" name="日期占位符 9"/>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灯片编号占位符 11"/>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4.xml"/><Relationship Id="rId2" Type="http://schemas.openxmlformats.org/officeDocument/2006/relationships/image" Target="../media/image29.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ctrTitle"/>
          </p:nvPr>
        </p:nvSpPr>
        <p:spPr>
          <a:xfrm>
            <a:off x="691194" y="3820149"/>
            <a:ext cx="4354285" cy="583565"/>
          </a:xfrm>
        </p:spPr>
        <p:txBody>
          <a:bodyPr/>
          <a:p>
            <a:r>
              <a:rPr lang="en-US" dirty="0">
                <a:effectLst>
                  <a:outerShdw blurRad="38100" dist="19050" dir="2700000" algn="tl" rotWithShape="0">
                    <a:schemeClr val="dk1">
                      <a:alpha val="40000"/>
                    </a:schemeClr>
                  </a:outerShdw>
                </a:effectLst>
                <a:latin typeface="Calibri" panose="020F0502020204030204" pitchFamily="34" charset="0"/>
                <a:sym typeface="+mn-ea"/>
              </a:rPr>
              <a:t>Voting </a:t>
            </a:r>
            <a:r>
              <a:rPr lang="en-US" dirty="0" err="1">
                <a:effectLst>
                  <a:outerShdw blurRad="38100" dist="19050" dir="2700000" algn="tl" rotWithShape="0">
                    <a:schemeClr val="dk1">
                      <a:alpha val="40000"/>
                    </a:schemeClr>
                  </a:outerShdw>
                </a:effectLst>
                <a:latin typeface="Calibri" panose="020F0502020204030204" pitchFamily="34" charset="0"/>
                <a:sym typeface="+mn-ea"/>
              </a:rPr>
              <a:t>DApp</a:t>
            </a:r>
            <a:endParaRPr lang="zh-CN" altLang="en-US"/>
          </a:p>
        </p:txBody>
      </p:sp>
      <p:sp>
        <p:nvSpPr>
          <p:cNvPr id="4" name="副标题 3"/>
          <p:cNvSpPr>
            <a:spLocks noGrp="1"/>
          </p:cNvSpPr>
          <p:nvPr>
            <p:ph type="subTitle" idx="1"/>
          </p:nvPr>
        </p:nvSpPr>
        <p:spPr>
          <a:xfrm>
            <a:off x="691133" y="4407080"/>
            <a:ext cx="4354285" cy="2592070"/>
          </a:xfrm>
        </p:spPr>
        <p:txBody>
          <a:bodyPr/>
          <a:p>
            <a:pPr algn="l" rtl="0" fontAlgn="auto">
              <a:lnSpc>
                <a:spcPct val="100000"/>
              </a:lnSpc>
              <a:spcBef>
                <a:spcPts val="300"/>
              </a:spcBef>
              <a:spcAft>
                <a:spcPts val="0"/>
              </a:spcAft>
            </a:pPr>
            <a:r>
              <a:rPr lang="en-SG" sz="2000" b="1" dirty="0">
                <a:solidFill>
                  <a:schemeClr val="tx1"/>
                </a:solidFill>
                <a:effectLst/>
                <a:latin typeface="Calibri" panose="020F0502020204030204" pitchFamily="34" charset="0"/>
                <a:sym typeface="+mn-ea"/>
              </a:rPr>
              <a:t>Gao Han – G2406016G</a:t>
            </a:r>
            <a:endParaRPr lang="en-SG" sz="2000" b="1" i="0" u="none" strike="noStrike" dirty="0">
              <a:solidFill>
                <a:schemeClr val="tx1"/>
              </a:solidFill>
              <a:effectLst/>
              <a:latin typeface="Calibri" panose="020F0502020204030204" pitchFamily="34" charset="0"/>
            </a:endParaRPr>
          </a:p>
          <a:p>
            <a:pPr algn="l" rtl="0" fontAlgn="auto">
              <a:lnSpc>
                <a:spcPct val="100000"/>
              </a:lnSpc>
              <a:spcBef>
                <a:spcPts val="300"/>
              </a:spcBef>
              <a:spcAft>
                <a:spcPts val="0"/>
              </a:spcAft>
            </a:pPr>
            <a:r>
              <a:rPr lang="en-SG" sz="2000" b="1" dirty="0">
                <a:solidFill>
                  <a:schemeClr val="tx1"/>
                </a:solidFill>
                <a:latin typeface="Calibri" panose="020F0502020204030204" pitchFamily="34" charset="0"/>
                <a:sym typeface="+mn-ea"/>
              </a:rPr>
              <a:t>Huang </a:t>
            </a:r>
            <a:r>
              <a:rPr lang="en-SG" sz="2000" b="1" dirty="0" err="1">
                <a:solidFill>
                  <a:schemeClr val="tx1"/>
                </a:solidFill>
                <a:latin typeface="Calibri" panose="020F0502020204030204" pitchFamily="34" charset="0"/>
                <a:sym typeface="+mn-ea"/>
              </a:rPr>
              <a:t>Jiajun</a:t>
            </a:r>
            <a:r>
              <a:rPr lang="en-SG" sz="2000" b="1" dirty="0">
                <a:solidFill>
                  <a:schemeClr val="tx1"/>
                </a:solidFill>
                <a:latin typeface="Calibri" panose="020F0502020204030204" pitchFamily="34" charset="0"/>
                <a:sym typeface="+mn-ea"/>
              </a:rPr>
              <a:t> – G2403109D</a:t>
            </a:r>
            <a:endParaRPr lang="en-SG" sz="2000" b="0" dirty="0">
              <a:solidFill>
                <a:schemeClr val="tx1"/>
              </a:solidFill>
              <a:effectLst/>
            </a:endParaRPr>
          </a:p>
          <a:p>
            <a:pPr algn="l" rtl="0" fontAlgn="auto">
              <a:lnSpc>
                <a:spcPct val="100000"/>
              </a:lnSpc>
              <a:spcBef>
                <a:spcPts val="300"/>
              </a:spcBef>
              <a:spcAft>
                <a:spcPts val="0"/>
              </a:spcAft>
            </a:pPr>
            <a:r>
              <a:rPr lang="en-SG" sz="2000" b="1" dirty="0">
                <a:solidFill>
                  <a:schemeClr val="tx1"/>
                </a:solidFill>
                <a:effectLst/>
                <a:latin typeface="Calibri" panose="020F0502020204030204" pitchFamily="34" charset="0"/>
                <a:sym typeface="+mn-ea"/>
              </a:rPr>
              <a:t>Huang </a:t>
            </a:r>
            <a:r>
              <a:rPr lang="en-SG" sz="2000" b="1" dirty="0" err="1">
                <a:solidFill>
                  <a:schemeClr val="tx1"/>
                </a:solidFill>
                <a:effectLst/>
                <a:latin typeface="Calibri" panose="020F0502020204030204" pitchFamily="34" charset="0"/>
                <a:sym typeface="+mn-ea"/>
              </a:rPr>
              <a:t>Ziling</a:t>
            </a:r>
            <a:r>
              <a:rPr lang="en-SG" sz="2000" b="1" dirty="0">
                <a:solidFill>
                  <a:schemeClr val="tx1"/>
                </a:solidFill>
                <a:effectLst/>
                <a:latin typeface="Calibri" panose="020F0502020204030204" pitchFamily="34" charset="0"/>
                <a:sym typeface="+mn-ea"/>
              </a:rPr>
              <a:t> – G2404841D</a:t>
            </a:r>
            <a:endParaRPr lang="en-SG" sz="2000" b="0" dirty="0">
              <a:solidFill>
                <a:schemeClr val="tx1"/>
              </a:solidFill>
              <a:effectLst/>
            </a:endParaRPr>
          </a:p>
          <a:p>
            <a:pPr algn="l" fontAlgn="auto">
              <a:lnSpc>
                <a:spcPct val="100000"/>
              </a:lnSpc>
              <a:spcBef>
                <a:spcPts val="300"/>
              </a:spcBef>
            </a:pPr>
            <a:r>
              <a:rPr lang="en-SG" sz="2000" b="1" dirty="0">
                <a:solidFill>
                  <a:schemeClr val="tx1"/>
                </a:solidFill>
                <a:effectLst/>
                <a:latin typeface="Calibri" panose="020F0502020204030204" pitchFamily="34" charset="0"/>
                <a:sym typeface="+mn-ea"/>
              </a:rPr>
              <a:t>Yao </a:t>
            </a:r>
            <a:r>
              <a:rPr lang="en-SG" sz="2000" b="1" dirty="0" err="1">
                <a:solidFill>
                  <a:schemeClr val="tx1"/>
                </a:solidFill>
                <a:effectLst/>
                <a:latin typeface="Calibri" panose="020F0502020204030204" pitchFamily="34" charset="0"/>
                <a:sym typeface="+mn-ea"/>
              </a:rPr>
              <a:t>Fanhui</a:t>
            </a:r>
            <a:r>
              <a:rPr lang="en-SG" sz="2000" b="1" dirty="0">
                <a:solidFill>
                  <a:schemeClr val="tx1"/>
                </a:solidFill>
                <a:effectLst/>
                <a:latin typeface="Calibri" panose="020F0502020204030204" pitchFamily="34" charset="0"/>
                <a:sym typeface="+mn-ea"/>
              </a:rPr>
              <a:t> – G2403762C</a:t>
            </a:r>
            <a:endParaRPr lang="en-SG" sz="2000" b="1" i="0" u="none" strike="noStrike" dirty="0">
              <a:solidFill>
                <a:schemeClr val="tx1"/>
              </a:solidFill>
              <a:effectLst/>
              <a:latin typeface="Calibri" panose="020F0502020204030204" pitchFamily="34" charset="0"/>
            </a:endParaRPr>
          </a:p>
          <a:p>
            <a:pPr algn="l" fontAlgn="auto">
              <a:lnSpc>
                <a:spcPct val="100000"/>
              </a:lnSpc>
              <a:spcBef>
                <a:spcPts val="300"/>
              </a:spcBef>
            </a:pPr>
            <a:r>
              <a:rPr lang="en-SG" sz="2000" b="1" dirty="0">
                <a:solidFill>
                  <a:schemeClr val="tx1"/>
                </a:solidFill>
                <a:effectLst/>
                <a:latin typeface="Calibri" panose="020F0502020204030204" pitchFamily="34" charset="0"/>
                <a:sym typeface="+mn-ea"/>
              </a:rPr>
              <a:t>Yap Bee Lan – G2406184A</a:t>
            </a:r>
            <a:endParaRPr lang="en-SG" sz="2000" b="1" i="0" u="none" strike="noStrike" dirty="0">
              <a:solidFill>
                <a:schemeClr val="tx1"/>
              </a:solidFill>
              <a:effectLst/>
              <a:latin typeface="Calibri" panose="020F0502020204030204" pitchFamily="34" charset="0"/>
            </a:endParaRPr>
          </a:p>
          <a:p>
            <a:pPr algn="l" rtl="0" fontAlgn="auto">
              <a:lnSpc>
                <a:spcPct val="100000"/>
              </a:lnSpc>
              <a:spcBef>
                <a:spcPts val="300"/>
              </a:spcBef>
              <a:spcAft>
                <a:spcPts val="0"/>
              </a:spcAft>
            </a:pPr>
            <a:r>
              <a:rPr lang="en-SG" sz="2000" b="1" dirty="0">
                <a:solidFill>
                  <a:schemeClr val="tx1"/>
                </a:solidFill>
                <a:effectLst/>
                <a:latin typeface="Calibri" panose="020F0502020204030204" pitchFamily="34" charset="0"/>
                <a:sym typeface="+mn-ea"/>
              </a:rPr>
              <a:t>Zhan </a:t>
            </a:r>
            <a:r>
              <a:rPr lang="en-SG" sz="2000" b="1" dirty="0" err="1">
                <a:solidFill>
                  <a:schemeClr val="tx1"/>
                </a:solidFill>
                <a:effectLst/>
                <a:latin typeface="Calibri" panose="020F0502020204030204" pitchFamily="34" charset="0"/>
                <a:sym typeface="+mn-ea"/>
              </a:rPr>
              <a:t>Chunchao</a:t>
            </a:r>
            <a:r>
              <a:rPr lang="en-SG" sz="2000" b="1" dirty="0">
                <a:solidFill>
                  <a:schemeClr val="tx1"/>
                </a:solidFill>
                <a:effectLst/>
                <a:latin typeface="Calibri" panose="020F0502020204030204" pitchFamily="34" charset="0"/>
                <a:sym typeface="+mn-ea"/>
              </a:rPr>
              <a:t> – G2402954L</a:t>
            </a:r>
            <a:endParaRPr kumimoji="0" lang="en-SG" altLang="en-US" sz="2000" b="1" i="0" kern="3000" spc="-150" baseline="0" noProof="0" dirty="0">
              <a:ln>
                <a:noFill/>
              </a:ln>
              <a:solidFill>
                <a:schemeClr val="tx1"/>
              </a:solidFill>
              <a:effectLst/>
              <a:uLnTx/>
              <a:uFillTx/>
              <a:latin typeface="Calibri" panose="020F0502020204030204" pitchFamily="34" charset="0"/>
              <a:ea typeface="微软雅黑" panose="020B0503020204020204" charset="-122"/>
              <a:cs typeface="汉标景晨毛笔行书体" panose="02010601030101010101" charset="-122"/>
              <a:sym typeface="+mn-ea"/>
            </a:endParaRPr>
          </a:p>
          <a:p>
            <a:pPr algn="l" fontAlgn="auto">
              <a:lnSpc>
                <a:spcPct val="100000"/>
              </a:lnSpc>
              <a:spcBef>
                <a:spcPts val="300"/>
              </a:spcBef>
            </a:pPr>
            <a:endParaRPr kumimoji="0" lang="en-SG" altLang="en-US" sz="2000" b="1" i="0" kern="3000" spc="-150" baseline="0" noProof="0" dirty="0">
              <a:ln>
                <a:noFill/>
              </a:ln>
              <a:solidFill>
                <a:schemeClr val="tx1"/>
              </a:solidFill>
              <a:effectLst/>
              <a:uLnTx/>
              <a:uFillTx/>
              <a:latin typeface="Calibri" panose="020F0502020204030204" pitchFamily="34" charset="0"/>
              <a:ea typeface="微软雅黑" panose="020B0503020204020204" charset="-122"/>
              <a:cs typeface="汉标景晨毛笔行书体" panose="02010601030101010101" charset="-122"/>
              <a:sym typeface="+mn-ea"/>
            </a:endParaRPr>
          </a:p>
        </p:txBody>
      </p:sp>
      <p:cxnSp>
        <p:nvCxnSpPr>
          <p:cNvPr id="49" name="直接连接符 48"/>
          <p:cNvCxnSpPr/>
          <p:nvPr>
            <p:custDataLst>
              <p:tags r:id="rId1"/>
            </p:custDataLst>
          </p:nvPr>
        </p:nvCxnSpPr>
        <p:spPr>
          <a:xfrm>
            <a:off x="775990" y="4403598"/>
            <a:ext cx="2117090" cy="3175"/>
          </a:xfrm>
          <a:prstGeom prst="line">
            <a:avLst/>
          </a:prstGeom>
          <a:ln w="3175">
            <a:solidFill>
              <a:schemeClr val="lt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90880" y="3084830"/>
            <a:ext cx="9062085" cy="1322070"/>
          </a:xfrm>
          <a:prstGeom prst="rect">
            <a:avLst/>
          </a:prstGeom>
          <a:noFill/>
        </p:spPr>
        <p:txBody>
          <a:bodyPr wrap="square" rtlCol="0">
            <a:spAutoFit/>
          </a:bodyPr>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8000" b="1" i="0" u="none" strike="noStrike" kern="1200" cap="none" spc="0" normalizeH="0" baseline="0" noProof="0" dirty="0">
                <a:ln>
                  <a:noFill/>
                </a:ln>
                <a:solidFill>
                  <a:schemeClr val="lt1">
                    <a:alpha val="20000"/>
                  </a:schemeClr>
                </a:solidFill>
                <a:effectLst/>
                <a:uLnTx/>
                <a:uFillTx/>
                <a:latin typeface="微软雅黑" panose="020B0503020204020204" charset="-122"/>
                <a:ea typeface="微软雅黑" panose="020B0503020204020204" charset="-122"/>
                <a:cs typeface="+mn-ea"/>
                <a:sym typeface="+mn-lt"/>
              </a:rPr>
              <a:t>SC6113 </a:t>
            </a:r>
            <a:endParaRPr kumimoji="0" lang="en-US" altLang="zh-CN" sz="8000" b="1" i="0" u="none" strike="noStrike" kern="1200" cap="none" spc="0" normalizeH="0" baseline="0" noProof="0" dirty="0">
              <a:ln>
                <a:noFill/>
              </a:ln>
              <a:solidFill>
                <a:schemeClr val="lt1">
                  <a:alpha val="20000"/>
                </a:schemeClr>
              </a:solidFill>
              <a:effectLst/>
              <a:uLnTx/>
              <a:uFillTx/>
              <a:latin typeface="微软雅黑" panose="020B0503020204020204" charset="-122"/>
              <a:ea typeface="微软雅黑" panose="020B0503020204020204" charset="-122"/>
              <a:cs typeface="+mn-ea"/>
              <a:sym typeface="+mn-lt"/>
            </a:endParaRPr>
          </a:p>
        </p:txBody>
      </p:sp>
      <p:pic>
        <p:nvPicPr>
          <p:cNvPr id="1026" name="Picture 2" descr="A black background with blue text&#10;&#10;Description automatically genera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900" y="1288464"/>
            <a:ext cx="4997380" cy="17933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flipH="1">
            <a:off x="4584699" y="1029042"/>
            <a:ext cx="7607300" cy="5647983"/>
            <a:chOff x="523797" y="1267209"/>
            <a:chExt cx="6818811" cy="4932774"/>
          </a:xfrm>
        </p:grpSpPr>
        <p:grpSp>
          <p:nvGrpSpPr>
            <p:cNvPr id="8" name="组合 7"/>
            <p:cNvGrpSpPr/>
            <p:nvPr/>
          </p:nvGrpSpPr>
          <p:grpSpPr>
            <a:xfrm>
              <a:off x="523797" y="1267209"/>
              <a:ext cx="6818811" cy="4932774"/>
              <a:chOff x="2742577" y="1267209"/>
              <a:chExt cx="6818811"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742577" y="1267209"/>
                <a:ext cx="6818811" cy="3736823"/>
                <a:chOff x="1322634" y="-63943"/>
                <a:chExt cx="9706105" cy="5319110"/>
              </a:xfrm>
            </p:grpSpPr>
            <p:sp>
              <p:nvSpPr>
                <p:cNvPr id="33" name="任意多边形: 形状 32"/>
                <p:cNvSpPr/>
                <p:nvPr/>
              </p:nvSpPr>
              <p:spPr>
                <a:xfrm>
                  <a:off x="1322634" y="-63943"/>
                  <a:ext cx="9706105"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0" name="文本框 19"/>
            <p:cNvSpPr txBox="1"/>
            <p:nvPr/>
          </p:nvSpPr>
          <p:spPr>
            <a:xfrm>
              <a:off x="5787789" y="3136612"/>
              <a:ext cx="1141659" cy="509668"/>
            </a:xfrm>
            <a:prstGeom prst="rect">
              <a:avLst/>
            </a:prstGeom>
            <a:noFill/>
          </p:spPr>
          <p:txBody>
            <a:bodyPr wrap="square" rtlCol="0">
              <a:spAutoFit/>
            </a:bodyPr>
            <a:lstStyle/>
            <a:p>
              <a:pPr algn="r"/>
              <a:r>
                <a:rPr lang="en-GB" sz="3200" b="1">
                  <a:solidFill>
                    <a:schemeClr val="accent1"/>
                  </a:solidFill>
                </a:rPr>
                <a:t>NO.1</a:t>
              </a:r>
              <a:endParaRPr lang="en-GB" sz="3200" b="1" dirty="0">
                <a:solidFill>
                  <a:schemeClr val="accent1"/>
                </a:solidFill>
              </a:endParaRPr>
            </a:p>
          </p:txBody>
        </p:sp>
      </p:grpSp>
      <p:pic>
        <p:nvPicPr>
          <p:cNvPr id="4" name="内容占位符 3"/>
          <p:cNvPicPr>
            <a:picLocks noChangeAspect="1"/>
          </p:cNvPicPr>
          <p:nvPr>
            <p:ph idx="1"/>
          </p:nvPr>
        </p:nvPicPr>
        <p:blipFill>
          <a:blip r:embed="rId1"/>
          <a:srcRect t="6535" r="1765" b="4480"/>
          <a:stretch>
            <a:fillRect/>
          </a:stretch>
        </p:blipFill>
        <p:spPr>
          <a:xfrm>
            <a:off x="4676140" y="1183640"/>
            <a:ext cx="7407275" cy="3887470"/>
          </a:xfrm>
          <a:prstGeom prst="rect">
            <a:avLst/>
          </a:prstGeom>
        </p:spPr>
      </p:pic>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Home page</a:t>
            </a:r>
            <a:endParaRPr lang="en-US" altLang="en-GB"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flipH="1">
            <a:off x="4109046" y="289560"/>
            <a:ext cx="8082954" cy="6461125"/>
            <a:chOff x="523797" y="1267209"/>
            <a:chExt cx="6818811" cy="4932774"/>
          </a:xfrm>
        </p:grpSpPr>
        <p:grpSp>
          <p:nvGrpSpPr>
            <p:cNvPr id="8" name="组合 7"/>
            <p:cNvGrpSpPr/>
            <p:nvPr/>
          </p:nvGrpSpPr>
          <p:grpSpPr>
            <a:xfrm>
              <a:off x="523797" y="1267209"/>
              <a:ext cx="6818811" cy="4932774"/>
              <a:chOff x="2742577" y="1267209"/>
              <a:chExt cx="6818811"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742577" y="1267209"/>
                <a:ext cx="6818811" cy="3736823"/>
                <a:chOff x="1322634" y="-63943"/>
                <a:chExt cx="9706105" cy="5319110"/>
              </a:xfrm>
            </p:grpSpPr>
            <p:sp>
              <p:nvSpPr>
                <p:cNvPr id="33" name="任意多边形: 形状 32"/>
                <p:cNvSpPr/>
                <p:nvPr/>
              </p:nvSpPr>
              <p:spPr>
                <a:xfrm>
                  <a:off x="1322634" y="-63943"/>
                  <a:ext cx="9706105"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0" name="文本框 19"/>
            <p:cNvSpPr txBox="1"/>
            <p:nvPr/>
          </p:nvSpPr>
          <p:spPr>
            <a:xfrm>
              <a:off x="5787789" y="3136612"/>
              <a:ext cx="1141659" cy="445525"/>
            </a:xfrm>
            <a:prstGeom prst="rect">
              <a:avLst/>
            </a:prstGeom>
            <a:noFill/>
          </p:spPr>
          <p:txBody>
            <a:bodyPr wrap="square" rtlCol="0">
              <a:spAutoFit/>
            </a:bodyPr>
            <a:lstStyle/>
            <a:p>
              <a:pPr algn="r"/>
              <a:r>
                <a:rPr lang="en-GB" sz="3200" b="1">
                  <a:solidFill>
                    <a:schemeClr val="accent1"/>
                  </a:solidFill>
                </a:rPr>
                <a:t>NO.1</a:t>
              </a:r>
              <a:endParaRPr lang="en-GB" sz="3200" b="1" dirty="0">
                <a:solidFill>
                  <a:schemeClr val="accent1"/>
                </a:solidFill>
              </a:endParaRPr>
            </a:p>
          </p:txBody>
        </p:sp>
      </p:grpSp>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Index page</a:t>
            </a:r>
            <a:endParaRPr lang="en-US" altLang="en-GB" dirty="0"/>
          </a:p>
        </p:txBody>
      </p:sp>
      <p:pic>
        <p:nvPicPr>
          <p:cNvPr id="3" name="图片 2"/>
          <p:cNvPicPr>
            <a:picLocks noChangeAspect="1"/>
          </p:cNvPicPr>
          <p:nvPr/>
        </p:nvPicPr>
        <p:blipFill>
          <a:blip r:embed="rId1"/>
          <a:srcRect l="4396" t="12426" r="3990" b="5269"/>
          <a:stretch>
            <a:fillRect/>
          </a:stretch>
        </p:blipFill>
        <p:spPr>
          <a:xfrm>
            <a:off x="4221480" y="567055"/>
            <a:ext cx="7887335" cy="4123055"/>
          </a:xfrm>
          <a:prstGeom prst="rect">
            <a:avLst/>
          </a:prstGeom>
        </p:spPr>
      </p:pic>
      <p:pic>
        <p:nvPicPr>
          <p:cNvPr id="5" name="图片 4"/>
          <p:cNvPicPr>
            <a:picLocks noChangeAspect="1"/>
          </p:cNvPicPr>
          <p:nvPr/>
        </p:nvPicPr>
        <p:blipFill>
          <a:blip r:embed="rId2"/>
          <a:srcRect l="7646" t="68981" r="2979" b="27028"/>
          <a:stretch>
            <a:fillRect/>
          </a:stretch>
        </p:blipFill>
        <p:spPr>
          <a:xfrm>
            <a:off x="4477385" y="4775835"/>
            <a:ext cx="7714615" cy="2730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flipH="1">
            <a:off x="4584700" y="1029335"/>
            <a:ext cx="7607300" cy="5647690"/>
            <a:chOff x="2742577" y="1267209"/>
            <a:chExt cx="6818811"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742577" y="1267209"/>
              <a:ext cx="6818811" cy="3736823"/>
              <a:chOff x="1322634" y="-63943"/>
              <a:chExt cx="9706105" cy="5319110"/>
            </a:xfrm>
          </p:grpSpPr>
          <p:sp>
            <p:nvSpPr>
              <p:cNvPr id="33" name="任意多边形: 形状 32"/>
              <p:cNvSpPr/>
              <p:nvPr/>
            </p:nvSpPr>
            <p:spPr>
              <a:xfrm>
                <a:off x="1322634" y="-63943"/>
                <a:ext cx="9706105"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Index page</a:t>
            </a:r>
            <a:endParaRPr lang="en-US" altLang="en-GB" dirty="0"/>
          </a:p>
        </p:txBody>
      </p:sp>
      <p:pic>
        <p:nvPicPr>
          <p:cNvPr id="3" name="图片 2"/>
          <p:cNvPicPr>
            <a:picLocks noChangeAspect="1"/>
          </p:cNvPicPr>
          <p:nvPr/>
        </p:nvPicPr>
        <p:blipFill>
          <a:blip r:embed="rId1"/>
          <a:srcRect l="5161" t="12093" r="4292" b="3565"/>
          <a:stretch>
            <a:fillRect/>
          </a:stretch>
        </p:blipFill>
        <p:spPr>
          <a:xfrm>
            <a:off x="4632325" y="1200150"/>
            <a:ext cx="7512685" cy="39363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rot="0" flipH="1">
            <a:off x="4584700" y="1029335"/>
            <a:ext cx="7607300" cy="5647690"/>
            <a:chOff x="2742577" y="1267209"/>
            <a:chExt cx="6818811"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742577" y="1267209"/>
              <a:ext cx="6818811" cy="3736823"/>
              <a:chOff x="1322634" y="-63943"/>
              <a:chExt cx="9706105" cy="5319110"/>
            </a:xfrm>
          </p:grpSpPr>
          <p:sp>
            <p:nvSpPr>
              <p:cNvPr id="33" name="任意多边形: 形状 32"/>
              <p:cNvSpPr/>
              <p:nvPr/>
            </p:nvSpPr>
            <p:spPr>
              <a:xfrm>
                <a:off x="1322634" y="-63943"/>
                <a:ext cx="9706105"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Index page</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4" name="图片 3"/>
          <p:cNvPicPr>
            <a:picLocks noChangeAspect="1"/>
          </p:cNvPicPr>
          <p:nvPr/>
        </p:nvPicPr>
        <p:blipFill>
          <a:blip r:embed="rId1"/>
          <a:srcRect l="2792" t="13083" r="2234" b="3130"/>
          <a:stretch>
            <a:fillRect/>
          </a:stretch>
        </p:blipFill>
        <p:spPr>
          <a:xfrm>
            <a:off x="4623435" y="1208405"/>
            <a:ext cx="7529195" cy="39198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037" y="635"/>
            <a:ext cx="10858500" cy="1028700"/>
          </a:xfrm>
        </p:spPr>
        <p:txBody>
          <a:bodyPr/>
          <a:lstStyle/>
          <a:p>
            <a:r>
              <a:rPr lang="en-US" altLang="zh-CN">
                <a:ln w="12700">
                  <a:solidFill>
                    <a:schemeClr val="accent1"/>
                  </a:solidFill>
                  <a:prstDash val="solid"/>
                </a:ln>
                <a:solidFill>
                  <a:srgbClr val="7030A0"/>
                </a:solidFill>
                <a:effectLst>
                  <a:outerShdw dist="38100" dir="2640000" algn="bl" rotWithShape="0">
                    <a:schemeClr val="accent1"/>
                  </a:outerShdw>
                </a:effectLst>
              </a:rPr>
              <a:t>Testing Result</a:t>
            </a:r>
            <a:r>
              <a:rPr lang="en-US" altLang="en-GB" dirty="0"/>
              <a:t> </a:t>
            </a:r>
            <a:endParaRPr lang="en-US" altLang="en-GB" dirty="0"/>
          </a:p>
        </p:txBody>
      </p:sp>
      <p:pic>
        <p:nvPicPr>
          <p:cNvPr id="3" name="图片 2"/>
          <p:cNvPicPr>
            <a:picLocks noChangeAspect="1"/>
          </p:cNvPicPr>
          <p:nvPr/>
        </p:nvPicPr>
        <p:blipFill>
          <a:blip r:embed="rId1"/>
          <a:srcRect l="4026" t="41528" r="4516" b="3991"/>
          <a:stretch>
            <a:fillRect/>
          </a:stretch>
        </p:blipFill>
        <p:spPr>
          <a:xfrm>
            <a:off x="0" y="1320800"/>
            <a:ext cx="12186920" cy="408368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750" y="-635"/>
            <a:ext cx="10858500" cy="836295"/>
          </a:xfrm>
        </p:spPr>
        <p:txBody>
          <a:bodyPr/>
          <a:p>
            <a:r>
              <a:rPr lang="en-US" altLang="zh-CN">
                <a:ln w="12700">
                  <a:solidFill>
                    <a:schemeClr val="accent1"/>
                  </a:solidFill>
                  <a:prstDash val="solid"/>
                </a:ln>
                <a:solidFill>
                  <a:srgbClr val="7030A0"/>
                </a:solidFill>
                <a:effectLst>
                  <a:outerShdw dist="38100" dir="2640000" algn="bl" rotWithShape="0">
                    <a:schemeClr val="accent1"/>
                  </a:outerShdw>
                </a:effectLst>
              </a:rPr>
              <a:t>Background</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5" name="图片 4"/>
          <p:cNvPicPr>
            <a:picLocks noChangeAspect="1"/>
          </p:cNvPicPr>
          <p:nvPr/>
        </p:nvPicPr>
        <p:blipFill>
          <a:blip r:embed="rId1"/>
          <a:srcRect t="4642" b="5597"/>
          <a:stretch>
            <a:fillRect/>
          </a:stretch>
        </p:blipFill>
        <p:spPr>
          <a:xfrm>
            <a:off x="0" y="1028700"/>
            <a:ext cx="12192000" cy="5052695"/>
          </a:xfrm>
          <a:prstGeom prst="rect">
            <a:avLst/>
          </a:prstGeom>
        </p:spPr>
      </p:pic>
      <p:sp>
        <p:nvSpPr>
          <p:cNvPr id="23" name="矩形: 圆角 22"/>
          <p:cNvSpPr/>
          <p:nvPr/>
        </p:nvSpPr>
        <p:spPr>
          <a:xfrm>
            <a:off x="732790" y="2564765"/>
            <a:ext cx="11033760" cy="2828290"/>
          </a:xfrm>
          <a:prstGeom prst="roundRect">
            <a:avLst>
              <a:gd name="adj" fmla="val 11074"/>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fontAlgn="auto">
              <a:lnSpc>
                <a:spcPct val="120000"/>
              </a:lnSpc>
            </a:pPr>
            <a:r>
              <a:rPr lang="en-US" altLang="zh-CN" sz="2000">
                <a:solidFill>
                  <a:schemeClr val="tx1"/>
                </a:solidFill>
                <a:sym typeface="+mn-ea"/>
              </a:rPr>
              <a:t>	</a:t>
            </a:r>
            <a:r>
              <a:rPr lang="zh-CN" altLang="en-US" sz="2000">
                <a:solidFill>
                  <a:schemeClr val="tx1"/>
                </a:solidFill>
                <a:sym typeface="+mn-ea"/>
              </a:rPr>
              <a:t>With the rapid development of blockchain technology, decentralized applications (dApps) have been widely applied in many fields, especially in governance systems. Traditional voting systems typically rely on centralized institutions for management and supervision, which suffer from issues such as data tampering, lack of transparency, and high management costs. Blockchain, with its decentralized and immutable characteristics, can provide higher transparency, security, and trust for voting systems.</a:t>
            </a:r>
            <a:endParaRPr lang="zh-CN" altLang="en-US" sz="2000">
              <a:solidFill>
                <a:schemeClr val="tx1"/>
              </a:solidFill>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750" y="-635"/>
            <a:ext cx="10858500" cy="836295"/>
          </a:xfrm>
        </p:spPr>
        <p:txBody>
          <a:bodyPr/>
          <a:p>
            <a:r>
              <a:rPr lang="en-US" altLang="zh-CN">
                <a:ln w="12700">
                  <a:solidFill>
                    <a:schemeClr val="accent1"/>
                  </a:solidFill>
                  <a:prstDash val="solid"/>
                </a:ln>
                <a:solidFill>
                  <a:srgbClr val="7030A0"/>
                </a:solidFill>
                <a:effectLst>
                  <a:outerShdw dist="38100" dir="2640000" algn="bl" rotWithShape="0">
                    <a:schemeClr val="accent1"/>
                  </a:outerShdw>
                </a:effectLst>
              </a:rPr>
              <a:t>Project Proposal</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5" name="图片 4"/>
          <p:cNvPicPr>
            <a:picLocks noChangeAspect="1"/>
          </p:cNvPicPr>
          <p:nvPr/>
        </p:nvPicPr>
        <p:blipFill>
          <a:blip r:embed="rId1"/>
          <a:srcRect t="4642" b="5597"/>
          <a:stretch>
            <a:fillRect/>
          </a:stretch>
        </p:blipFill>
        <p:spPr>
          <a:xfrm>
            <a:off x="0" y="1028700"/>
            <a:ext cx="12192000" cy="5052695"/>
          </a:xfrm>
          <a:prstGeom prst="rect">
            <a:avLst/>
          </a:prstGeom>
        </p:spPr>
      </p:pic>
      <p:sp>
        <p:nvSpPr>
          <p:cNvPr id="23" name="矩形: 圆角 22"/>
          <p:cNvSpPr/>
          <p:nvPr/>
        </p:nvSpPr>
        <p:spPr>
          <a:xfrm>
            <a:off x="732790" y="2564765"/>
            <a:ext cx="11033760" cy="2828290"/>
          </a:xfrm>
          <a:prstGeom prst="roundRect">
            <a:avLst>
              <a:gd name="adj" fmla="val 11074"/>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fontAlgn="auto">
              <a:lnSpc>
                <a:spcPct val="120000"/>
              </a:lnSpc>
            </a:pPr>
            <a:r>
              <a:rPr lang="en-US" altLang="zh-CN" sz="2000">
                <a:solidFill>
                  <a:schemeClr val="tx1"/>
                </a:solidFill>
                <a:sym typeface="+mn-ea"/>
              </a:rPr>
              <a:t>	</a:t>
            </a:r>
            <a:r>
              <a:rPr lang="zh-CN" altLang="en-US" sz="2000">
                <a:solidFill>
                  <a:schemeClr val="tx1"/>
                </a:solidFill>
                <a:sym typeface="+mn-ea"/>
              </a:rPr>
              <a:t>This voting system is based on smart contract technology. It aims to provide an efficient, transparent, and secure solution for decentralized governance, allowing users to make decisions on proposals through on-chain voting. The system not only supports the creation and voting of proposals but also dynamically displays all available proposals, updates voting results in real-time, and allows for the settlement of proposals. By introducing a decentralized governance model, the system hopes to address the trust and efficiency issues present in traditional voting systems.</a:t>
            </a:r>
            <a:endParaRPr lang="zh-CN" altLang="en-US" sz="2000">
              <a:solidFill>
                <a:schemeClr val="tx1"/>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6750" y="-635"/>
            <a:ext cx="10858500" cy="836295"/>
          </a:xfrm>
        </p:spPr>
        <p:txBody>
          <a:bodyPr/>
          <a:p>
            <a:r>
              <a:rPr lang="en-US" altLang="zh-CN">
                <a:ln w="12700">
                  <a:solidFill>
                    <a:schemeClr val="accent1"/>
                  </a:solidFill>
                  <a:prstDash val="solid"/>
                </a:ln>
                <a:solidFill>
                  <a:srgbClr val="7030A0"/>
                </a:solidFill>
                <a:effectLst>
                  <a:outerShdw dist="38100" dir="2640000" algn="bl" rotWithShape="0">
                    <a:schemeClr val="accent1"/>
                  </a:outerShdw>
                </a:effectLst>
              </a:rPr>
              <a:t>Main function</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5" name="图片 4"/>
          <p:cNvPicPr>
            <a:picLocks noChangeAspect="1"/>
          </p:cNvPicPr>
          <p:nvPr/>
        </p:nvPicPr>
        <p:blipFill>
          <a:blip r:embed="rId1"/>
          <a:srcRect t="4642" b="5597"/>
          <a:stretch>
            <a:fillRect/>
          </a:stretch>
        </p:blipFill>
        <p:spPr>
          <a:xfrm>
            <a:off x="0" y="1028700"/>
            <a:ext cx="12192000" cy="5052695"/>
          </a:xfrm>
          <a:prstGeom prst="rect">
            <a:avLst/>
          </a:prstGeom>
        </p:spPr>
      </p:pic>
      <p:sp>
        <p:nvSpPr>
          <p:cNvPr id="23" name="矩形: 圆角 22"/>
          <p:cNvSpPr/>
          <p:nvPr/>
        </p:nvSpPr>
        <p:spPr>
          <a:xfrm>
            <a:off x="732790" y="2564765"/>
            <a:ext cx="11033760" cy="2828290"/>
          </a:xfrm>
          <a:prstGeom prst="roundRect">
            <a:avLst>
              <a:gd name="adj" fmla="val 11074"/>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fontAlgn="auto">
              <a:lnSpc>
                <a:spcPct val="120000"/>
              </a:lnSpc>
            </a:pPr>
            <a:r>
              <a:rPr lang="en-US" altLang="zh-CN" sz="2000">
                <a:solidFill>
                  <a:schemeClr val="tx1"/>
                </a:solidFill>
                <a:sym typeface="+mn-ea"/>
              </a:rPr>
              <a:t>	</a:t>
            </a:r>
            <a:r>
              <a:rPr lang="zh-CN" altLang="en-US" sz="2000">
                <a:solidFill>
                  <a:schemeClr val="tx1"/>
                </a:solidFill>
                <a:sym typeface="+mn-ea"/>
              </a:rPr>
              <a:t>The system is primarily targeted at decentralized autonomous organizations (DAOs) and other scenarios that require on-chain voting. Users can register as voters and cast their votes for or against proposals. Voting results are recorded and transparently displayed on the blockchain to ensure fairness. The system also supports users in re-registering and participating in multiple voting processes, greatly enhancing user engagement and interactivity.</a:t>
            </a:r>
            <a:endParaRPr lang="zh-CN" altLang="en-US" sz="2000">
              <a:solidFill>
                <a:schemeClr val="tx1"/>
              </a:solidFill>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60402" y="-146685"/>
            <a:ext cx="10858500" cy="1028700"/>
          </a:xfrm>
        </p:spPr>
        <p:txBody>
          <a:bodyPr/>
          <a:p>
            <a:r>
              <a:rPr lang="en-US" altLang="zh-CN">
                <a:ln w="12700">
                  <a:solidFill>
                    <a:schemeClr val="accent1"/>
                  </a:solidFill>
                  <a:prstDash val="solid"/>
                </a:ln>
                <a:solidFill>
                  <a:srgbClr val="7030A0"/>
                </a:solidFill>
                <a:effectLst>
                  <a:outerShdw dist="38100" dir="2640000" algn="bl" rotWithShape="0">
                    <a:schemeClr val="accent1"/>
                  </a:outerShdw>
                </a:effectLst>
              </a:rPr>
              <a:t>Development Phases</a:t>
            </a:r>
            <a:endParaRPr lang="zh-CN" altLang="en-US"/>
          </a:p>
        </p:txBody>
      </p:sp>
      <p:pic>
        <p:nvPicPr>
          <p:cNvPr id="5" name="图片 4"/>
          <p:cNvPicPr>
            <a:picLocks noChangeAspect="1"/>
          </p:cNvPicPr>
          <p:nvPr/>
        </p:nvPicPr>
        <p:blipFill>
          <a:blip r:embed="rId1"/>
          <a:stretch>
            <a:fillRect/>
          </a:stretch>
        </p:blipFill>
        <p:spPr>
          <a:xfrm>
            <a:off x="-55880" y="1146175"/>
            <a:ext cx="12290425" cy="5711825"/>
          </a:xfrm>
          <a:prstGeom prst="rect">
            <a:avLst/>
          </a:prstGeom>
          <a:ln>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p:txBody>
          <a:bodyPr/>
          <a:p>
            <a:endParaRPr lang="zh-CN" altLang="en-US"/>
          </a:p>
        </p:txBody>
      </p:sp>
      <p:pic>
        <p:nvPicPr>
          <p:cNvPr id="2" name="图片 1"/>
          <p:cNvPicPr>
            <a:picLocks noChangeAspect="1"/>
          </p:cNvPicPr>
          <p:nvPr/>
        </p:nvPicPr>
        <p:blipFill>
          <a:blip r:embed="rId1"/>
          <a:stretch>
            <a:fillRect/>
          </a:stretch>
        </p:blipFill>
        <p:spPr>
          <a:xfrm>
            <a:off x="1940560" y="0"/>
            <a:ext cx="8778875" cy="6908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灯片编号占位符 2"/>
          <p:cNvSpPr>
            <a:spLocks noGrp="1"/>
          </p:cNvSpPr>
          <p:nvPr>
            <p:ph type="sldNum" sz="quarter" idx="12"/>
          </p:nvPr>
        </p:nvSpPr>
        <p:spPr/>
        <p:txBody>
          <a:bodyPr/>
          <a:p>
            <a:fld id="{5DD3DB80-B894-403A-B48E-6FDC1A72010E}" type="slidenum">
              <a:rPr lang="zh-CN" altLang="en-US" smtClean="0"/>
            </a:fld>
            <a:endParaRPr lang="zh-CN" altLang="en-US" dirty="0"/>
          </a:p>
        </p:txBody>
      </p:sp>
      <p:pic>
        <p:nvPicPr>
          <p:cNvPr id="4" name="图片 3"/>
          <p:cNvPicPr>
            <a:picLocks noChangeAspect="1"/>
          </p:cNvPicPr>
          <p:nvPr/>
        </p:nvPicPr>
        <p:blipFill>
          <a:blip r:embed="rId1"/>
          <a:stretch>
            <a:fillRect/>
          </a:stretch>
        </p:blipFill>
        <p:spPr>
          <a:xfrm>
            <a:off x="2578100" y="0"/>
            <a:ext cx="7127875" cy="6858635"/>
          </a:xfrm>
          <a:prstGeom prst="rect">
            <a:avLst/>
          </a:prstGeom>
        </p:spPr>
      </p:pic>
      <p:sp>
        <p:nvSpPr>
          <p:cNvPr id="7" name="文本框 6"/>
          <p:cNvSpPr txBox="1"/>
          <p:nvPr/>
        </p:nvSpPr>
        <p:spPr>
          <a:xfrm>
            <a:off x="2986405" y="2947035"/>
            <a:ext cx="1177925" cy="245110"/>
          </a:xfrm>
          <a:prstGeom prst="rect">
            <a:avLst/>
          </a:prstGeom>
          <a:solidFill>
            <a:srgbClr val="F9FBFA"/>
          </a:solidFill>
        </p:spPr>
        <p:txBody>
          <a:bodyPr wrap="square" rtlCol="0" anchor="t">
            <a:spAutoFit/>
          </a:bodyPr>
          <a:p>
            <a:r>
              <a:rPr lang="en-SG" sz="1000" dirty="0">
                <a:effectLst/>
                <a:latin typeface="Calibri" panose="020F0502020204030204" pitchFamily="34" charset="0"/>
                <a:sym typeface="+mn-ea"/>
              </a:rPr>
              <a:t>Yap Bee Lan</a:t>
            </a:r>
            <a:endParaRPr lang="zh-CN" altLang="en-US" sz="1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2204720" y="0"/>
            <a:ext cx="7715250" cy="6889115"/>
          </a:xfrm>
          <a:prstGeom prst="rect">
            <a:avLst/>
          </a:prstGeom>
        </p:spPr>
      </p:pic>
      <p:sp>
        <p:nvSpPr>
          <p:cNvPr id="7" name="文本框 6"/>
          <p:cNvSpPr txBox="1"/>
          <p:nvPr/>
        </p:nvSpPr>
        <p:spPr>
          <a:xfrm>
            <a:off x="4883785" y="5771515"/>
            <a:ext cx="1177925" cy="245110"/>
          </a:xfrm>
          <a:prstGeom prst="rect">
            <a:avLst/>
          </a:prstGeom>
          <a:solidFill>
            <a:srgbClr val="F9FBFA"/>
          </a:solidFill>
        </p:spPr>
        <p:txBody>
          <a:bodyPr wrap="square" rtlCol="0" anchor="t">
            <a:spAutoFit/>
          </a:bodyPr>
          <a:p>
            <a:r>
              <a:rPr lang="en-SG" sz="1000" dirty="0">
                <a:effectLst/>
                <a:latin typeface="Calibri" panose="020F0502020204030204" pitchFamily="34" charset="0"/>
                <a:sym typeface="+mn-ea"/>
              </a:rPr>
              <a:t>Yap Bee Lan</a:t>
            </a:r>
            <a:endParaRPr lang="zh-CN" altLang="en-US" sz="1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flipH="1">
            <a:off x="4831079" y="1029042"/>
            <a:ext cx="7437120" cy="5647983"/>
            <a:chOff x="593237" y="1267209"/>
            <a:chExt cx="6666270" cy="4932774"/>
          </a:xfrm>
        </p:grpSpPr>
        <p:grpSp>
          <p:nvGrpSpPr>
            <p:cNvPr id="8" name="组合 7"/>
            <p:cNvGrpSpPr/>
            <p:nvPr/>
          </p:nvGrpSpPr>
          <p:grpSpPr>
            <a:xfrm>
              <a:off x="593237" y="1267209"/>
              <a:ext cx="6666270" cy="4932774"/>
              <a:chOff x="2812017" y="1267209"/>
              <a:chExt cx="6666270" cy="4932774"/>
            </a:xfrm>
          </p:grpSpPr>
          <p:sp>
            <p:nvSpPr>
              <p:cNvPr id="21" name="椭圆 20"/>
              <p:cNvSpPr/>
              <p:nvPr/>
            </p:nvSpPr>
            <p:spPr>
              <a:xfrm>
                <a:off x="2879180" y="5993602"/>
                <a:ext cx="6433640" cy="206381"/>
              </a:xfrm>
              <a:prstGeom prst="ellipse">
                <a:avLst/>
              </a:prstGeom>
              <a:solidFill>
                <a:srgbClr val="444444">
                  <a:alpha val="29804"/>
                </a:srgbClr>
              </a:solidFill>
              <a:ln>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p:nvSpPr>
            <p:spPr>
              <a:xfrm>
                <a:off x="5292734" y="6040630"/>
                <a:ext cx="1606430" cy="58316"/>
              </a:xfrm>
              <a:prstGeom prst="roundRect">
                <a:avLst/>
              </a:prstGeom>
              <a:solidFill>
                <a:srgbClr val="2F2F2F"/>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形状 22"/>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gs>
                  <a:gs pos="46000">
                    <a:srgbClr val="D1D1D3"/>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sp>
            <p:nvSpPr>
              <p:cNvPr id="24" name="任意多边形: 形状 23"/>
              <p:cNvSpPr/>
              <p:nvPr/>
            </p:nvSpPr>
            <p:spPr>
              <a:xfrm>
                <a:off x="5292837" y="4927927"/>
                <a:ext cx="1606326" cy="1119844"/>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a:gsLst>
                  <a:gs pos="0">
                    <a:srgbClr val="F2F2F2">
                      <a:alpha val="0"/>
                    </a:srgbClr>
                  </a:gs>
                  <a:gs pos="99000">
                    <a:schemeClr val="tx1">
                      <a:lumMod val="75000"/>
                      <a:lumOff val="25000"/>
                    </a:schemeClr>
                  </a:gs>
                  <a:gs pos="91000">
                    <a:schemeClr val="bg1">
                      <a:lumMod val="85000"/>
                    </a:schemeClr>
                  </a:gs>
                  <a:gs pos="91000">
                    <a:srgbClr val="F2F2F2">
                      <a:alpha val="3922"/>
                    </a:srgbClr>
                  </a:gs>
                  <a:gs pos="98000">
                    <a:srgbClr val="3C3C3C"/>
                  </a:gs>
                  <a:gs pos="100000">
                    <a:srgbClr val="636363"/>
                  </a:gs>
                </a:gsLst>
                <a:lin ang="5400000" scaled="1"/>
              </a:gradFill>
              <a:ln w="1482" cap="flat">
                <a:noFill/>
                <a:prstDash val="solid"/>
                <a:miter/>
              </a:ln>
            </p:spPr>
            <p:txBody>
              <a:bodyPr rtlCol="0" anchor="ctr"/>
              <a:lstStyle/>
              <a:p>
                <a:endParaRPr lang="zh-CN" altLang="en-US"/>
              </a:p>
            </p:txBody>
          </p:sp>
          <p:sp>
            <p:nvSpPr>
              <p:cNvPr id="25" name="任意多边形: 形状 24"/>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ln w="1482" cap="flat">
                <a:noFill/>
                <a:prstDash val="solid"/>
                <a:miter/>
              </a:ln>
            </p:spPr>
            <p:txBody>
              <a:bodyPr rtlCol="0" anchor="ctr"/>
              <a:lstStyle/>
              <a:p>
                <a:endParaRPr lang="zh-CN" altLang="en-US"/>
              </a:p>
            </p:txBody>
          </p:sp>
          <p:grpSp>
            <p:nvGrpSpPr>
              <p:cNvPr id="26" name="组合 25"/>
              <p:cNvGrpSpPr/>
              <p:nvPr/>
            </p:nvGrpSpPr>
            <p:grpSpPr>
              <a:xfrm>
                <a:off x="5315755" y="6074856"/>
                <a:ext cx="207301" cy="8333"/>
                <a:chOff x="4985374" y="6779411"/>
                <a:chExt cx="295079" cy="11862"/>
              </a:xfrm>
            </p:grpSpPr>
            <p:sp>
              <p:nvSpPr>
                <p:cNvPr id="35" name="任意多边形: 形状 34"/>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6" name="任意多边形: 形状 35"/>
                <p:cNvSpPr/>
                <p:nvPr/>
              </p:nvSpPr>
              <p:spPr>
                <a:xfrm>
                  <a:off x="4985374" y="6779411"/>
                  <a:ext cx="295079" cy="11862"/>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grpSp>
          <p:sp>
            <p:nvSpPr>
              <p:cNvPr id="27" name="任意多边形: 形状 26"/>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gradFill>
                <a:gsLst>
                  <a:gs pos="97000">
                    <a:schemeClr val="bg1">
                      <a:lumMod val="95000"/>
                    </a:schemeClr>
                  </a:gs>
                  <a:gs pos="2000">
                    <a:srgbClr val="D9D9D9"/>
                  </a:gs>
                  <a:gs pos="5000">
                    <a:srgbClr val="979797"/>
                  </a:gs>
                  <a:gs pos="19000">
                    <a:srgbClr val="D9D9D9"/>
                  </a:gs>
                  <a:gs pos="70000">
                    <a:srgbClr val="D9D9D9"/>
                  </a:gs>
                  <a:gs pos="100000">
                    <a:srgbClr val="BFBFBF"/>
                  </a:gs>
                  <a:gs pos="94000">
                    <a:srgbClr val="979797"/>
                  </a:gs>
                  <a:gs pos="87000">
                    <a:srgbClr val="BFBFBF"/>
                  </a:gs>
                </a:gsLst>
                <a:lin ang="0" scaled="0"/>
              </a:gradFill>
              <a:ln w="483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p>
            </p:txBody>
          </p:sp>
          <p:sp>
            <p:nvSpPr>
              <p:cNvPr id="28" name="任意多边形: 形状 27"/>
              <p:cNvSpPr/>
              <p:nvPr/>
            </p:nvSpPr>
            <p:spPr>
              <a:xfrm>
                <a:off x="5292837" y="5993602"/>
                <a:ext cx="1606430" cy="81358"/>
              </a:xfrm>
              <a:custGeom>
                <a:avLst/>
                <a:gdLst>
                  <a:gd name="connsiteX0" fmla="*/ 6199 w 2286642"/>
                  <a:gd name="connsiteY0" fmla="*/ 4494 h 115807"/>
                  <a:gd name="connsiteX1" fmla="*/ 2285131 w 2286642"/>
                  <a:gd name="connsiteY1" fmla="*/ 4494 h 115807"/>
                  <a:gd name="connsiteX2" fmla="*/ 2287356 w 2286642"/>
                  <a:gd name="connsiteY2" fmla="*/ 4939 h 115807"/>
                  <a:gd name="connsiteX3" fmla="*/ 2288542 w 2286642"/>
                  <a:gd name="connsiteY3" fmla="*/ 6125 h 115807"/>
                  <a:gd name="connsiteX4" fmla="*/ 2288987 w 2286642"/>
                  <a:gd name="connsiteY4" fmla="*/ 8349 h 115807"/>
                  <a:gd name="connsiteX5" fmla="*/ 2288987 w 2286642"/>
                  <a:gd name="connsiteY5" fmla="*/ 116446 h 115807"/>
                  <a:gd name="connsiteX6" fmla="*/ 2288542 w 2286642"/>
                  <a:gd name="connsiteY6" fmla="*/ 118670 h 115807"/>
                  <a:gd name="connsiteX7" fmla="*/ 2287356 w 2286642"/>
                  <a:gd name="connsiteY7" fmla="*/ 119857 h 115807"/>
                  <a:gd name="connsiteX8" fmla="*/ 2285131 w 2286642"/>
                  <a:gd name="connsiteY8" fmla="*/ 120302 h 115807"/>
                  <a:gd name="connsiteX9" fmla="*/ 6199 w 2286642"/>
                  <a:gd name="connsiteY9" fmla="*/ 120302 h 115807"/>
                  <a:gd name="connsiteX10" fmla="*/ 3975 w 2286642"/>
                  <a:gd name="connsiteY10" fmla="*/ 119857 h 115807"/>
                  <a:gd name="connsiteX11" fmla="*/ 2789 w 2286642"/>
                  <a:gd name="connsiteY11" fmla="*/ 118670 h 115807"/>
                  <a:gd name="connsiteX12" fmla="*/ 2344 w 2286642"/>
                  <a:gd name="connsiteY12" fmla="*/ 116446 h 115807"/>
                  <a:gd name="connsiteX13" fmla="*/ 2344 w 2286642"/>
                  <a:gd name="connsiteY13" fmla="*/ 8349 h 115807"/>
                  <a:gd name="connsiteX14" fmla="*/ 2789 w 2286642"/>
                  <a:gd name="connsiteY14" fmla="*/ 6125 h 115807"/>
                  <a:gd name="connsiteX15" fmla="*/ 3975 w 2286642"/>
                  <a:gd name="connsiteY15" fmla="*/ 4939 h 115807"/>
                  <a:gd name="connsiteX16" fmla="*/ 6199 w 2286642"/>
                  <a:gd name="connsiteY16" fmla="*/ 4494 h 11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86642" h="115807">
                    <a:moveTo>
                      <a:pt x="6199" y="4494"/>
                    </a:moveTo>
                    <a:lnTo>
                      <a:pt x="2285131" y="4494"/>
                    </a:lnTo>
                    <a:cubicBezTo>
                      <a:pt x="2286466" y="4494"/>
                      <a:pt x="2286911" y="4642"/>
                      <a:pt x="2287356" y="4939"/>
                    </a:cubicBezTo>
                    <a:cubicBezTo>
                      <a:pt x="2287801" y="5235"/>
                      <a:pt x="2288245" y="5532"/>
                      <a:pt x="2288542" y="6125"/>
                    </a:cubicBezTo>
                    <a:cubicBezTo>
                      <a:pt x="2288839" y="6718"/>
                      <a:pt x="2288987" y="7015"/>
                      <a:pt x="2288987" y="8349"/>
                    </a:cubicBezTo>
                    <a:lnTo>
                      <a:pt x="2288987" y="116446"/>
                    </a:lnTo>
                    <a:cubicBezTo>
                      <a:pt x="2288987" y="117781"/>
                      <a:pt x="2288839" y="118226"/>
                      <a:pt x="2288542" y="118670"/>
                    </a:cubicBezTo>
                    <a:cubicBezTo>
                      <a:pt x="2288245" y="119115"/>
                      <a:pt x="2287949" y="119560"/>
                      <a:pt x="2287356" y="119857"/>
                    </a:cubicBezTo>
                    <a:cubicBezTo>
                      <a:pt x="2286911" y="120153"/>
                      <a:pt x="2286466" y="120302"/>
                      <a:pt x="2285131" y="120302"/>
                    </a:cubicBezTo>
                    <a:lnTo>
                      <a:pt x="6199" y="120302"/>
                    </a:lnTo>
                    <a:cubicBezTo>
                      <a:pt x="4865" y="120302"/>
                      <a:pt x="4420" y="120153"/>
                      <a:pt x="3975" y="119857"/>
                    </a:cubicBezTo>
                    <a:cubicBezTo>
                      <a:pt x="3530" y="119560"/>
                      <a:pt x="3085" y="119264"/>
                      <a:pt x="2789" y="118670"/>
                    </a:cubicBezTo>
                    <a:cubicBezTo>
                      <a:pt x="2492" y="118226"/>
                      <a:pt x="2344" y="117781"/>
                      <a:pt x="2344" y="116446"/>
                    </a:cubicBezTo>
                    <a:lnTo>
                      <a:pt x="2344" y="8349"/>
                    </a:lnTo>
                    <a:cubicBezTo>
                      <a:pt x="2344" y="7015"/>
                      <a:pt x="2492" y="6570"/>
                      <a:pt x="2789" y="6125"/>
                    </a:cubicBezTo>
                    <a:cubicBezTo>
                      <a:pt x="3085" y="5680"/>
                      <a:pt x="3382" y="5235"/>
                      <a:pt x="3975" y="4939"/>
                    </a:cubicBezTo>
                    <a:cubicBezTo>
                      <a:pt x="4272" y="4642"/>
                      <a:pt x="4865" y="4494"/>
                      <a:pt x="6199" y="4494"/>
                    </a:cubicBezTo>
                    <a:close/>
                  </a:path>
                </a:pathLst>
              </a:custGeom>
              <a:ln w="1482" cap="flat">
                <a:noFill/>
                <a:prstDash val="solid"/>
                <a:miter/>
              </a:ln>
            </p:spPr>
            <p:txBody>
              <a:bodyPr rtlCol="0" anchor="ctr"/>
              <a:lstStyle/>
              <a:p>
                <a:endParaRPr lang="zh-CN" altLang="en-US"/>
              </a:p>
            </p:txBody>
          </p:sp>
          <p:grpSp>
            <p:nvGrpSpPr>
              <p:cNvPr id="29" name="组合 28"/>
              <p:cNvGrpSpPr/>
              <p:nvPr/>
            </p:nvGrpSpPr>
            <p:grpSpPr>
              <a:xfrm>
                <a:off x="2812017" y="1267209"/>
                <a:ext cx="6666270" cy="3736823"/>
                <a:chOff x="1421477" y="-63943"/>
                <a:chExt cx="9488974" cy="5319110"/>
              </a:xfrm>
            </p:grpSpPr>
            <p:sp>
              <p:nvSpPr>
                <p:cNvPr id="33" name="任意多边形: 形状 32"/>
                <p:cNvSpPr/>
                <p:nvPr/>
              </p:nvSpPr>
              <p:spPr>
                <a:xfrm>
                  <a:off x="1421477" y="-63943"/>
                  <a:ext cx="9488974" cy="5319110"/>
                </a:xfrm>
                <a:custGeom>
                  <a:avLst/>
                  <a:gdLst>
                    <a:gd name="connsiteX0" fmla="*/ 83658 w 9157840"/>
                    <a:gd name="connsiteY0" fmla="*/ 0 h 5255081"/>
                    <a:gd name="connsiteX1" fmla="*/ 9074237 w 9157840"/>
                    <a:gd name="connsiteY1" fmla="*/ 0 h 5255081"/>
                    <a:gd name="connsiteX2" fmla="*/ 9124504 w 9157840"/>
                    <a:gd name="connsiteY2" fmla="*/ 8749 h 5255081"/>
                    <a:gd name="connsiteX3" fmla="*/ 9149119 w 9157840"/>
                    <a:gd name="connsiteY3" fmla="*/ 33363 h 5255081"/>
                    <a:gd name="connsiteX4" fmla="*/ 9157867 w 9157840"/>
                    <a:gd name="connsiteY4" fmla="*/ 83631 h 5255081"/>
                    <a:gd name="connsiteX5" fmla="*/ 9157867 w 9157840"/>
                    <a:gd name="connsiteY5" fmla="*/ 5171451 h 5255081"/>
                    <a:gd name="connsiteX6" fmla="*/ 9149119 w 9157840"/>
                    <a:gd name="connsiteY6" fmla="*/ 5221719 h 5255081"/>
                    <a:gd name="connsiteX7" fmla="*/ 9124504 w 9157840"/>
                    <a:gd name="connsiteY7" fmla="*/ 5246333 h 5255081"/>
                    <a:gd name="connsiteX8" fmla="*/ 9074237 w 9157840"/>
                    <a:gd name="connsiteY8" fmla="*/ 5255082 h 5255081"/>
                    <a:gd name="connsiteX9" fmla="*/ 83658 w 9157840"/>
                    <a:gd name="connsiteY9" fmla="*/ 5255082 h 5255081"/>
                    <a:gd name="connsiteX10" fmla="*/ 33390 w 9157840"/>
                    <a:gd name="connsiteY10" fmla="*/ 5246333 h 5255081"/>
                    <a:gd name="connsiteX11" fmla="*/ 8776 w 9157840"/>
                    <a:gd name="connsiteY11" fmla="*/ 5221719 h 5255081"/>
                    <a:gd name="connsiteX12" fmla="*/ 27 w 9157840"/>
                    <a:gd name="connsiteY12" fmla="*/ 5171451 h 5255081"/>
                    <a:gd name="connsiteX13" fmla="*/ 27 w 9157840"/>
                    <a:gd name="connsiteY13" fmla="*/ 83631 h 5255081"/>
                    <a:gd name="connsiteX14" fmla="*/ 8776 w 9157840"/>
                    <a:gd name="connsiteY14" fmla="*/ 33363 h 5255081"/>
                    <a:gd name="connsiteX15" fmla="*/ 33390 w 9157840"/>
                    <a:gd name="connsiteY15" fmla="*/ 8749 h 5255081"/>
                    <a:gd name="connsiteX16" fmla="*/ 83658 w 9157840"/>
                    <a:gd name="connsiteY16" fmla="*/ 0 h 525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57840" h="5255081">
                      <a:moveTo>
                        <a:pt x="83658" y="0"/>
                      </a:moveTo>
                      <a:lnTo>
                        <a:pt x="9074237" y="0"/>
                      </a:lnTo>
                      <a:cubicBezTo>
                        <a:pt x="9103300" y="0"/>
                        <a:pt x="9113827" y="2966"/>
                        <a:pt x="9124504" y="8749"/>
                      </a:cubicBezTo>
                      <a:cubicBezTo>
                        <a:pt x="9135180" y="14532"/>
                        <a:pt x="9143483" y="22835"/>
                        <a:pt x="9149119" y="33363"/>
                      </a:cubicBezTo>
                      <a:cubicBezTo>
                        <a:pt x="9154753" y="43891"/>
                        <a:pt x="9157867" y="54567"/>
                        <a:pt x="9157867" y="83631"/>
                      </a:cubicBezTo>
                      <a:lnTo>
                        <a:pt x="9157867" y="5171451"/>
                      </a:lnTo>
                      <a:cubicBezTo>
                        <a:pt x="9157867" y="5200514"/>
                        <a:pt x="9154901" y="5211042"/>
                        <a:pt x="9149119" y="5221719"/>
                      </a:cubicBezTo>
                      <a:cubicBezTo>
                        <a:pt x="9143483" y="5232395"/>
                        <a:pt x="9135032" y="5240699"/>
                        <a:pt x="9124504" y="5246333"/>
                      </a:cubicBezTo>
                      <a:cubicBezTo>
                        <a:pt x="9113976" y="5251968"/>
                        <a:pt x="9103300" y="5255082"/>
                        <a:pt x="9074237" y="5255082"/>
                      </a:cubicBezTo>
                      <a:lnTo>
                        <a:pt x="83658" y="5255082"/>
                      </a:lnTo>
                      <a:cubicBezTo>
                        <a:pt x="54594" y="5255082"/>
                        <a:pt x="44066" y="5252116"/>
                        <a:pt x="33390" y="5246333"/>
                      </a:cubicBezTo>
                      <a:cubicBezTo>
                        <a:pt x="22714" y="5240550"/>
                        <a:pt x="14410" y="5232247"/>
                        <a:pt x="8776" y="5221719"/>
                      </a:cubicBezTo>
                      <a:cubicBezTo>
                        <a:pt x="3141" y="5211042"/>
                        <a:pt x="27" y="5200514"/>
                        <a:pt x="27" y="5171451"/>
                      </a:cubicBezTo>
                      <a:lnTo>
                        <a:pt x="27" y="83631"/>
                      </a:lnTo>
                      <a:cubicBezTo>
                        <a:pt x="27" y="54567"/>
                        <a:pt x="2993" y="44039"/>
                        <a:pt x="8776" y="33363"/>
                      </a:cubicBezTo>
                      <a:cubicBezTo>
                        <a:pt x="14559" y="22687"/>
                        <a:pt x="22714" y="14383"/>
                        <a:pt x="33390" y="8749"/>
                      </a:cubicBezTo>
                      <a:cubicBezTo>
                        <a:pt x="44066" y="3114"/>
                        <a:pt x="54594" y="0"/>
                        <a:pt x="83658" y="0"/>
                      </a:cubicBezTo>
                      <a:close/>
                    </a:path>
                  </a:pathLst>
                </a:custGeom>
                <a:solidFill>
                  <a:srgbClr val="030303"/>
                </a:solidFill>
                <a:ln w="1482" cap="flat">
                  <a:noFill/>
                  <a:prstDash val="solid"/>
                  <a:miter/>
                </a:ln>
              </p:spPr>
              <p:txBody>
                <a:bodyPr rtlCol="0" anchor="ctr"/>
                <a:lstStyle/>
                <a:p>
                  <a:endParaRPr lang="zh-CN" altLang="en-US"/>
                </a:p>
              </p:txBody>
            </p:sp>
            <p:sp>
              <p:nvSpPr>
                <p:cNvPr id="34" name="任意多边形: 形状 33"/>
                <p:cNvSpPr/>
                <p:nvPr/>
              </p:nvSpPr>
              <p:spPr>
                <a:xfrm>
                  <a:off x="1422287" y="116045"/>
                  <a:ext cx="9411195" cy="5023867"/>
                </a:xfrm>
                <a:custGeom>
                  <a:avLst/>
                  <a:gdLst>
                    <a:gd name="connsiteX0" fmla="*/ 27 w 8926521"/>
                    <a:gd name="connsiteY0" fmla="*/ 0 h 5023763"/>
                    <a:gd name="connsiteX1" fmla="*/ 8926549 w 8926521"/>
                    <a:gd name="connsiteY1" fmla="*/ 0 h 5023763"/>
                    <a:gd name="connsiteX2" fmla="*/ 8926549 w 8926521"/>
                    <a:gd name="connsiteY2" fmla="*/ 5023763 h 5023763"/>
                    <a:gd name="connsiteX3" fmla="*/ 27 w 8926521"/>
                    <a:gd name="connsiteY3" fmla="*/ 5023763 h 5023763"/>
                  </a:gdLst>
                  <a:ahLst/>
                  <a:cxnLst>
                    <a:cxn ang="0">
                      <a:pos x="connsiteX0" y="connsiteY0"/>
                    </a:cxn>
                    <a:cxn ang="0">
                      <a:pos x="connsiteX1" y="connsiteY1"/>
                    </a:cxn>
                    <a:cxn ang="0">
                      <a:pos x="connsiteX2" y="connsiteY2"/>
                    </a:cxn>
                    <a:cxn ang="0">
                      <a:pos x="connsiteX3" y="connsiteY3"/>
                    </a:cxn>
                  </a:cxnLst>
                  <a:rect l="l" t="t" r="r" b="b"/>
                  <a:pathLst>
                    <a:path w="8926521" h="5023763">
                      <a:moveTo>
                        <a:pt x="27" y="0"/>
                      </a:moveTo>
                      <a:lnTo>
                        <a:pt x="8926549" y="0"/>
                      </a:lnTo>
                      <a:lnTo>
                        <a:pt x="8926549" y="5023763"/>
                      </a:lnTo>
                      <a:lnTo>
                        <a:pt x="27" y="5023763"/>
                      </a:lnTo>
                      <a:close/>
                    </a:path>
                  </a:pathLst>
                </a:custGeom>
                <a:solidFill>
                  <a:srgbClr val="202020"/>
                </a:solidFill>
                <a:ln w="1482" cap="flat">
                  <a:noFill/>
                  <a:prstDash val="solid"/>
                  <a:miter/>
                </a:ln>
              </p:spPr>
              <p:txBody>
                <a:bodyPr rtlCol="0" anchor="ctr"/>
                <a:lstStyle/>
                <a:p>
                  <a:endParaRPr lang="zh-CN" altLang="en-US"/>
                </a:p>
              </p:txBody>
            </p:sp>
          </p:grpSp>
          <p:sp>
            <p:nvSpPr>
              <p:cNvPr id="30" name="任意多边形: 形状 29"/>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000000"/>
              </a:solidFill>
              <a:ln w="1482" cap="flat">
                <a:noFill/>
                <a:prstDash val="solid"/>
                <a:miter/>
              </a:ln>
            </p:spPr>
            <p:txBody>
              <a:bodyPr rtlCol="0" anchor="ctr"/>
              <a:lstStyle/>
              <a:p>
                <a:endParaRPr lang="zh-CN" altLang="en-US"/>
              </a:p>
            </p:txBody>
          </p:sp>
          <p:sp>
            <p:nvSpPr>
              <p:cNvPr id="31" name="任意多边形: 形状 30"/>
              <p:cNvSpPr/>
              <p:nvPr/>
            </p:nvSpPr>
            <p:spPr>
              <a:xfrm>
                <a:off x="6674153" y="6074856"/>
                <a:ext cx="207301" cy="8333"/>
              </a:xfrm>
              <a:custGeom>
                <a:avLst/>
                <a:gdLst>
                  <a:gd name="connsiteX0" fmla="*/ 2344 w 295079"/>
                  <a:gd name="connsiteY0" fmla="*/ 4494 h 11862"/>
                  <a:gd name="connsiteX1" fmla="*/ 297423 w 295079"/>
                  <a:gd name="connsiteY1" fmla="*/ 4494 h 11862"/>
                  <a:gd name="connsiteX2" fmla="*/ 297423 w 295079"/>
                  <a:gd name="connsiteY2" fmla="*/ 8794 h 11862"/>
                  <a:gd name="connsiteX3" fmla="*/ 296682 w 295079"/>
                  <a:gd name="connsiteY3" fmla="*/ 13391 h 11862"/>
                  <a:gd name="connsiteX4" fmla="*/ 294458 w 295079"/>
                  <a:gd name="connsiteY4" fmla="*/ 15615 h 11862"/>
                  <a:gd name="connsiteX5" fmla="*/ 289861 w 295079"/>
                  <a:gd name="connsiteY5" fmla="*/ 16356 h 11862"/>
                  <a:gd name="connsiteX6" fmla="*/ 9906 w 295079"/>
                  <a:gd name="connsiteY6" fmla="*/ 16356 h 11862"/>
                  <a:gd name="connsiteX7" fmla="*/ 5310 w 295079"/>
                  <a:gd name="connsiteY7" fmla="*/ 15615 h 11862"/>
                  <a:gd name="connsiteX8" fmla="*/ 3085 w 295079"/>
                  <a:gd name="connsiteY8" fmla="*/ 13391 h 11862"/>
                  <a:gd name="connsiteX9" fmla="*/ 2344 w 295079"/>
                  <a:gd name="connsiteY9" fmla="*/ 8794 h 11862"/>
                  <a:gd name="connsiteX10" fmla="*/ 2344 w 295079"/>
                  <a:gd name="connsiteY10" fmla="*/ 4494 h 1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5079" h="11862">
                    <a:moveTo>
                      <a:pt x="2344" y="4494"/>
                    </a:moveTo>
                    <a:lnTo>
                      <a:pt x="297423" y="4494"/>
                    </a:lnTo>
                    <a:lnTo>
                      <a:pt x="297423" y="8794"/>
                    </a:lnTo>
                    <a:cubicBezTo>
                      <a:pt x="297423" y="11463"/>
                      <a:pt x="297127" y="12353"/>
                      <a:pt x="296682" y="13391"/>
                    </a:cubicBezTo>
                    <a:cubicBezTo>
                      <a:pt x="296237" y="14429"/>
                      <a:pt x="295347" y="15170"/>
                      <a:pt x="294458" y="15615"/>
                    </a:cubicBezTo>
                    <a:cubicBezTo>
                      <a:pt x="293420" y="16060"/>
                      <a:pt x="292530" y="16356"/>
                      <a:pt x="289861" y="16356"/>
                    </a:cubicBezTo>
                    <a:lnTo>
                      <a:pt x="9906" y="16356"/>
                    </a:lnTo>
                    <a:cubicBezTo>
                      <a:pt x="7237" y="16356"/>
                      <a:pt x="6348" y="16060"/>
                      <a:pt x="5310" y="15615"/>
                    </a:cubicBezTo>
                    <a:cubicBezTo>
                      <a:pt x="4272" y="15170"/>
                      <a:pt x="3530" y="14281"/>
                      <a:pt x="3085" y="13391"/>
                    </a:cubicBezTo>
                    <a:cubicBezTo>
                      <a:pt x="2641" y="12353"/>
                      <a:pt x="2344" y="11463"/>
                      <a:pt x="2344" y="8794"/>
                    </a:cubicBezTo>
                    <a:lnTo>
                      <a:pt x="2344" y="4494"/>
                    </a:lnTo>
                    <a:close/>
                  </a:path>
                </a:pathLst>
              </a:custGeom>
              <a:solidFill>
                <a:srgbClr val="191A1B"/>
              </a:solidFill>
              <a:ln w="1482" cap="flat">
                <a:noFill/>
                <a:prstDash val="solid"/>
                <a:miter/>
              </a:ln>
            </p:spPr>
            <p:txBody>
              <a:bodyPr rtlCol="0" anchor="ctr"/>
              <a:lstStyle/>
              <a:p>
                <a:endParaRPr lang="zh-CN" altLang="en-US"/>
              </a:p>
            </p:txBody>
          </p:sp>
          <p:sp>
            <p:nvSpPr>
              <p:cNvPr id="32" name="任意多边形: 形状 31"/>
              <p:cNvSpPr/>
              <p:nvPr/>
            </p:nvSpPr>
            <p:spPr>
              <a:xfrm>
                <a:off x="5292837" y="5003972"/>
                <a:ext cx="1606326" cy="989630"/>
              </a:xfrm>
              <a:custGeom>
                <a:avLst/>
                <a:gdLst>
                  <a:gd name="connsiteX0" fmla="*/ 2344 w 2286494"/>
                  <a:gd name="connsiteY0" fmla="*/ 3544 h 1408670"/>
                  <a:gd name="connsiteX1" fmla="*/ 2288839 w 2286494"/>
                  <a:gd name="connsiteY1" fmla="*/ 3544 h 1408670"/>
                  <a:gd name="connsiteX2" fmla="*/ 2288839 w 2286494"/>
                  <a:gd name="connsiteY2" fmla="*/ 1412214 h 1408670"/>
                  <a:gd name="connsiteX3" fmla="*/ 2344 w 2286494"/>
                  <a:gd name="connsiteY3" fmla="*/ 1412214 h 1408670"/>
                </a:gdLst>
                <a:ahLst/>
                <a:cxnLst>
                  <a:cxn ang="0">
                    <a:pos x="connsiteX0" y="connsiteY0"/>
                  </a:cxn>
                  <a:cxn ang="0">
                    <a:pos x="connsiteX1" y="connsiteY1"/>
                  </a:cxn>
                  <a:cxn ang="0">
                    <a:pos x="connsiteX2" y="connsiteY2"/>
                  </a:cxn>
                  <a:cxn ang="0">
                    <a:pos x="connsiteX3" y="connsiteY3"/>
                  </a:cxn>
                </a:cxnLst>
                <a:rect l="l" t="t" r="r" b="b"/>
                <a:pathLst>
                  <a:path w="2286494" h="1408670">
                    <a:moveTo>
                      <a:pt x="2344" y="3544"/>
                    </a:moveTo>
                    <a:lnTo>
                      <a:pt x="2288839" y="3544"/>
                    </a:lnTo>
                    <a:lnTo>
                      <a:pt x="2288839" y="1412214"/>
                    </a:lnTo>
                    <a:lnTo>
                      <a:pt x="2344" y="1412214"/>
                    </a:lnTo>
                    <a:close/>
                  </a:path>
                </a:pathLst>
              </a:custGeom>
              <a:gradFill flip="none" rotWithShape="1">
                <a:gsLst>
                  <a:gs pos="0">
                    <a:srgbClr val="D1D1D3">
                      <a:alpha val="20000"/>
                    </a:srgbClr>
                  </a:gs>
                  <a:gs pos="46000">
                    <a:srgbClr val="D1D1D3">
                      <a:alpha val="20000"/>
                    </a:srgbClr>
                  </a:gs>
                  <a:gs pos="100000">
                    <a:srgbClr val="D1D1D3"/>
                  </a:gs>
                </a:gsLst>
                <a:path path="circle">
                  <a:fillToRect l="50000" t="130000" r="50000" b="-30000"/>
                </a:path>
                <a:tileRect/>
              </a:gradFill>
              <a:ln w="1482" cap="flat">
                <a:noFill/>
                <a:prstDash val="solid"/>
                <a:miter/>
              </a:ln>
            </p:spPr>
            <p:txBody>
              <a:bodyPr rtlCol="0" anchor="ctr"/>
              <a:lstStyle/>
              <a:p>
                <a:endParaRPr lang="zh-CN" altLang="en-US"/>
              </a:p>
            </p:txBody>
          </p:sp>
        </p:grpSp>
        <p:sp>
          <p:nvSpPr>
            <p:cNvPr id="20" name="文本框 19"/>
            <p:cNvSpPr txBox="1"/>
            <p:nvPr/>
          </p:nvSpPr>
          <p:spPr>
            <a:xfrm>
              <a:off x="5787789" y="3136612"/>
              <a:ext cx="1141659" cy="509668"/>
            </a:xfrm>
            <a:prstGeom prst="rect">
              <a:avLst/>
            </a:prstGeom>
            <a:noFill/>
          </p:spPr>
          <p:txBody>
            <a:bodyPr wrap="square" rtlCol="0">
              <a:spAutoFit/>
            </a:bodyPr>
            <a:lstStyle/>
            <a:p>
              <a:pPr algn="r"/>
              <a:r>
                <a:rPr lang="en-GB" sz="3200" b="1">
                  <a:solidFill>
                    <a:schemeClr val="accent1"/>
                  </a:solidFill>
                </a:rPr>
                <a:t>NO.1</a:t>
              </a:r>
              <a:endParaRPr lang="en-GB" sz="3200" b="1" dirty="0">
                <a:solidFill>
                  <a:schemeClr val="accent1"/>
                </a:solidFill>
              </a:endParaRPr>
            </a:p>
          </p:txBody>
        </p:sp>
      </p:grpSp>
      <p:sp>
        <p:nvSpPr>
          <p:cNvPr id="2" name="标题 1"/>
          <p:cNvSpPr>
            <a:spLocks noGrp="1"/>
          </p:cNvSpPr>
          <p:nvPr>
            <p:ph type="title"/>
          </p:nvPr>
        </p:nvSpPr>
        <p:spPr/>
        <p:txBody>
          <a:bodyPr/>
          <a:lstStyle/>
          <a:p>
            <a:pPr algn="l">
              <a:buClrTx/>
              <a:buSzTx/>
              <a:buFontTx/>
            </a:pPr>
            <a:r>
              <a:rPr lang="en-US" altLang="zh-CN">
                <a:ln w="12700">
                  <a:solidFill>
                    <a:schemeClr val="accent1"/>
                  </a:solidFill>
                  <a:prstDash val="solid"/>
                </a:ln>
                <a:solidFill>
                  <a:srgbClr val="7030A0"/>
                </a:solidFill>
                <a:effectLst>
                  <a:outerShdw dist="38100" dir="2640000" algn="bl" rotWithShape="0">
                    <a:schemeClr val="accent1"/>
                  </a:outerShdw>
                </a:effectLst>
              </a:rPr>
              <a:t>Start</a:t>
            </a:r>
            <a:endParaRPr lang="en-US" altLang="zh-CN">
              <a:ln w="12700">
                <a:solidFill>
                  <a:schemeClr val="accent1"/>
                </a:solidFill>
                <a:prstDash val="solid"/>
              </a:ln>
              <a:solidFill>
                <a:srgbClr val="7030A0"/>
              </a:solidFill>
              <a:effectLst>
                <a:outerShdw dist="38100" dir="2640000" algn="bl" rotWithShape="0">
                  <a:schemeClr val="accent1"/>
                </a:outerShdw>
              </a:effectLst>
            </a:endParaRPr>
          </a:p>
        </p:txBody>
      </p:sp>
      <p:pic>
        <p:nvPicPr>
          <p:cNvPr id="4" name="图片 3"/>
          <p:cNvPicPr>
            <a:picLocks noChangeAspect="1"/>
          </p:cNvPicPr>
          <p:nvPr/>
        </p:nvPicPr>
        <p:blipFill>
          <a:blip r:embed="rId1"/>
          <a:srcRect l="10693" t="13796" r="8234" b="5407"/>
          <a:stretch>
            <a:fillRect/>
          </a:stretch>
        </p:blipFill>
        <p:spPr>
          <a:xfrm>
            <a:off x="4918710" y="1137285"/>
            <a:ext cx="7273290" cy="4077335"/>
          </a:xfrm>
          <a:prstGeom prst="rect">
            <a:avLst/>
          </a:prstGeom>
        </p:spPr>
      </p:pic>
    </p:spTree>
  </p:cSld>
  <p:clrMapOvr>
    <a:masterClrMapping/>
  </p:clrMapOvr>
</p:sld>
</file>

<file path=ppt/tags/tag1.xml><?xml version="1.0" encoding="utf-8"?>
<p:tagLst xmlns:p="http://schemas.openxmlformats.org/presentationml/2006/main">
  <p:tag name="KSO_WM_UNIT_LINE_FORE_SCHEMECOLOR_INDEX_BRIGHTNESS" val="-0.05"/>
  <p:tag name="KSO_WM_UNIT_LINE_FORE_SCHEMECOLOR_INDEX" val="14"/>
  <p:tag name="KSO_WM_UNIT_LINE_FILL_TYPE" val="2"/>
</p:tagLst>
</file>

<file path=ppt/tags/tag2.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b2244bf4-47f3-4f2e-b9a5-eafc520c0ede"/>
</p:tagLst>
</file>

<file path=ppt/theme/theme1.xml><?xml version="1.0" encoding="utf-8"?>
<a:theme xmlns:a="http://schemas.openxmlformats.org/drawingml/2006/main" name="www.ppter8.com">
  <a:themeElements>
    <a:clrScheme name="Office">
      <a:dk1>
        <a:srgbClr val="000000"/>
      </a:dk1>
      <a:lt1>
        <a:srgbClr val="FFFFFF"/>
      </a:lt1>
      <a:dk2>
        <a:srgbClr val="778495"/>
      </a:dk2>
      <a:lt2>
        <a:srgbClr val="F0F0F0"/>
      </a:lt2>
      <a:accent1>
        <a:srgbClr val="AB8799"/>
      </a:accent1>
      <a:accent2>
        <a:srgbClr val="D1B291"/>
      </a:accent2>
      <a:accent3>
        <a:srgbClr val="666666"/>
      </a:accent3>
      <a:accent4>
        <a:srgbClr val="868686"/>
      </a:accent4>
      <a:accent5>
        <a:srgbClr val="A9A9A9"/>
      </a:accent5>
      <a:accent6>
        <a:srgbClr val="CDCDCD"/>
      </a:accent6>
      <a:hlink>
        <a:srgbClr val="4472C4"/>
      </a:hlink>
      <a:folHlink>
        <a:srgbClr val="BFBFBF"/>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Mu</Template>
  <TotalTime>0</TotalTime>
  <Words>1835</Words>
  <Application>WPS 演示</Application>
  <PresentationFormat>宽屏</PresentationFormat>
  <Paragraphs>50</Paragraphs>
  <Slides>14</Slides>
  <Notes>15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宋体</vt:lpstr>
      <vt:lpstr>Wingdings</vt:lpstr>
      <vt:lpstr>Calibri</vt:lpstr>
      <vt:lpstr>微软雅黑</vt:lpstr>
      <vt:lpstr>汉标景晨毛笔行书体</vt:lpstr>
      <vt:lpstr>Arial Unicode MS</vt:lpstr>
      <vt:lpstr>等线</vt:lpstr>
      <vt:lpstr>www.ppter8.com</vt:lpstr>
      <vt:lpstr>Voting DApp</vt:lpstr>
      <vt:lpstr>Background</vt:lpstr>
      <vt:lpstr>Project Proposal</vt:lpstr>
      <vt:lpstr>Main function</vt:lpstr>
      <vt:lpstr>Development Phases</vt:lpstr>
      <vt:lpstr>PowerPoint 演示文稿</vt:lpstr>
      <vt:lpstr>PowerPoint 演示文稿</vt:lpstr>
      <vt:lpstr>PowerPoint 演示文稿</vt:lpstr>
      <vt:lpstr>Start</vt:lpstr>
      <vt:lpstr>Home page</vt:lpstr>
      <vt:lpstr>Index page</vt:lpstr>
      <vt:lpstr>Index page</vt:lpstr>
      <vt:lpstr>Index page</vt:lpstr>
      <vt:lpstr>Testing Result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
  <cp:lastModifiedBy>Administrator</cp:lastModifiedBy>
  <cp:revision>8</cp:revision>
  <cp:lastPrinted>2021-12-09T16:00:00Z</cp:lastPrinted>
  <dcterms:created xsi:type="dcterms:W3CDTF">2024-04-14T08:23:00Z</dcterms:created>
  <dcterms:modified xsi:type="dcterms:W3CDTF">2024-09-12T12:44:10Z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b2244bf4-47f3-4f2e-b9a5-eafc520c0ede</vt:lpwstr>
  </property>
  <property fmtid="{D5CDD505-2E9C-101B-9397-08002B2CF9AE}" pid="3" name="ContentTypeId">
    <vt:lpwstr>0x010100D1443A8EF62DE444B1FF07917E22EF72</vt:lpwstr>
  </property>
  <property fmtid="{D5CDD505-2E9C-101B-9397-08002B2CF9AE}" pid="4" name="ICV">
    <vt:lpwstr>98AD7E1477364F128555CF532E62AA94</vt:lpwstr>
  </property>
  <property fmtid="{D5CDD505-2E9C-101B-9397-08002B2CF9AE}" pid="5" name="KSOProductBuildVer">
    <vt:lpwstr>2052-11.8.2.11542</vt:lpwstr>
  </property>
</Properties>
</file>